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6" r:id="rId1"/>
  </p:sldMasterIdLst>
  <p:notesMasterIdLst>
    <p:notesMasterId r:id="rId20"/>
  </p:notesMasterIdLst>
  <p:sldIdLst>
    <p:sldId id="256" r:id="rId2"/>
    <p:sldId id="259" r:id="rId3"/>
    <p:sldId id="261" r:id="rId4"/>
    <p:sldId id="265" r:id="rId5"/>
    <p:sldId id="275" r:id="rId6"/>
    <p:sldId id="262" r:id="rId7"/>
    <p:sldId id="276" r:id="rId8"/>
    <p:sldId id="280" r:id="rId9"/>
    <p:sldId id="284" r:id="rId10"/>
    <p:sldId id="282" r:id="rId11"/>
    <p:sldId id="283" r:id="rId12"/>
    <p:sldId id="277" r:id="rId13"/>
    <p:sldId id="278" r:id="rId14"/>
    <p:sldId id="270" r:id="rId15"/>
    <p:sldId id="264" r:id="rId16"/>
    <p:sldId id="269" r:id="rId17"/>
    <p:sldId id="267" r:id="rId18"/>
    <p:sldId id="281" r:id="rId19"/>
  </p:sldIdLst>
  <p:sldSz cx="9144000" cy="5143500" type="screen16x9"/>
  <p:notesSz cx="6858000" cy="9144000"/>
  <p:embeddedFontLst>
    <p:embeddedFont>
      <p:font typeface="Archivo" panose="020B0604020202020204" charset="0"/>
      <p:regular r:id="rId21"/>
      <p:bold r:id="rId22"/>
      <p:italic r:id="rId23"/>
      <p:boldItalic r:id="rId24"/>
    </p:embeddedFont>
    <p:embeddedFont>
      <p:font typeface="Avenir Next LT Pro" panose="020B0504020202020204" pitchFamily="34" charset="0"/>
      <p:regular r:id="rId25"/>
      <p:bold r:id="rId26"/>
      <p:italic r:id="rId27"/>
      <p:boldItalic r:id="rId28"/>
    </p:embeddedFont>
    <p:embeddedFont>
      <p:font typeface="Open Sans" panose="020B0606030504020204" pitchFamily="34" charset="0"/>
      <p:regular r:id="rId29"/>
      <p:bold r:id="rId30"/>
      <p:italic r:id="rId31"/>
      <p:boldItalic r:id="rId32"/>
    </p:embeddedFont>
    <p:embeddedFont>
      <p:font typeface="PT Sans" panose="020B0503020203020204" pitchFamily="34" charset="0"/>
      <p:regular r:id="rId33"/>
      <p:bold r:id="rId34"/>
      <p:italic r:id="rId35"/>
      <p:boldItalic r:id="rId36"/>
    </p:embeddedFont>
    <p:embeddedFont>
      <p:font typeface="Space Mono" panose="020B0604020202020204" charset="0"/>
      <p:regular r:id="rId37"/>
      <p:bold r:id="rId38"/>
      <p:italic r:id="rId39"/>
      <p:boldItalic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21EB91F-EF74-46AA-BEA2-B17BE9EC67B4}">
  <a:tblStyle styleId="{321EB91F-EF74-46AA-BEA2-B17BE9EC67B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232F4E0-AEC8-458A-9E4C-88C2EF7FAA02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0218" autoAdjust="0"/>
  </p:normalViewPr>
  <p:slideViewPr>
    <p:cSldViewPr snapToGrid="0">
      <p:cViewPr varScale="1">
        <p:scale>
          <a:sx n="67" d="100"/>
          <a:sy n="67" d="100"/>
        </p:scale>
        <p:origin x="1644" y="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9" Type="http://schemas.openxmlformats.org/officeDocument/2006/relationships/font" Target="fonts/font19.fntdata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font" Target="fonts/font17.fntdata"/><Relationship Id="rId40" Type="http://schemas.openxmlformats.org/officeDocument/2006/relationships/font" Target="fonts/font20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font" Target="fonts/font1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8" name="Google Shape;57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1">
          <a:extLst>
            <a:ext uri="{FF2B5EF4-FFF2-40B4-BE49-F238E27FC236}">
              <a16:creationId xmlns:a16="http://schemas.microsoft.com/office/drawing/2014/main" id="{191FA1A9-146F-D9B4-CD4B-442A398A6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g13e65845f0e_1_24:notes">
            <a:extLst>
              <a:ext uri="{FF2B5EF4-FFF2-40B4-BE49-F238E27FC236}">
                <a16:creationId xmlns:a16="http://schemas.microsoft.com/office/drawing/2014/main" id="{05BF0A42-5C6B-86C5-2DBC-01DA9B912DE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3" name="Google Shape;763;g13e65845f0e_1_24:notes">
            <a:extLst>
              <a:ext uri="{FF2B5EF4-FFF2-40B4-BE49-F238E27FC236}">
                <a16:creationId xmlns:a16="http://schemas.microsoft.com/office/drawing/2014/main" id="{E5DB75F3-4A85-4D1C-EC3F-56400A164AA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Platformele</a:t>
            </a:r>
            <a:r>
              <a:rPr lang="en-US" dirty="0"/>
              <a:t> </a:t>
            </a:r>
            <a:r>
              <a:rPr lang="en-US" dirty="0" err="1"/>
              <a:t>digitale</a:t>
            </a:r>
            <a:r>
              <a:rPr lang="en-US" dirty="0"/>
              <a:t> </a:t>
            </a:r>
            <a:r>
              <a:rPr lang="en-US" dirty="0" err="1"/>
              <a:t>reprezintă</a:t>
            </a:r>
            <a:r>
              <a:rPr lang="en-US" dirty="0"/>
              <a:t> </a:t>
            </a:r>
            <a:r>
              <a:rPr lang="en-US" dirty="0" err="1"/>
              <a:t>nivelul</a:t>
            </a:r>
            <a:r>
              <a:rPr lang="en-US" dirty="0"/>
              <a:t> superior al </a:t>
            </a:r>
            <a:r>
              <a:rPr lang="en-US" dirty="0" err="1"/>
              <a:t>sistemului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 err="1"/>
              <a:t>integrarea</a:t>
            </a:r>
            <a:r>
              <a:rPr lang="en-US" dirty="0"/>
              <a:t> </a:t>
            </a:r>
            <a:r>
              <a:rPr lang="en-US" dirty="0" err="1"/>
              <a:t>tuturor</a:t>
            </a:r>
            <a:r>
              <a:rPr lang="en-US" dirty="0"/>
              <a:t> </a:t>
            </a:r>
            <a:r>
              <a:rPr lang="en-US" dirty="0" err="1"/>
              <a:t>fluxurilor</a:t>
            </a:r>
            <a:r>
              <a:rPr lang="en-US" dirty="0"/>
              <a:t> de date </a:t>
            </a:r>
            <a:r>
              <a:rPr lang="en-US" dirty="0" err="1"/>
              <a:t>într</a:t>
            </a:r>
            <a:r>
              <a:rPr lang="en-US" dirty="0"/>
              <a:t>-o </a:t>
            </a:r>
            <a:r>
              <a:rPr lang="en-US" dirty="0" err="1"/>
              <a:t>arhitectură</a:t>
            </a:r>
            <a:r>
              <a:rPr lang="en-US" dirty="0"/>
              <a:t> </a:t>
            </a:r>
            <a:r>
              <a:rPr lang="en-US" dirty="0" err="1"/>
              <a:t>coerentă</a:t>
            </a:r>
            <a:r>
              <a:rPr lang="en-US" dirty="0"/>
              <a:t>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826785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1">
          <a:extLst>
            <a:ext uri="{FF2B5EF4-FFF2-40B4-BE49-F238E27FC236}">
              <a16:creationId xmlns:a16="http://schemas.microsoft.com/office/drawing/2014/main" id="{072BBD16-98A6-D5C4-655A-F47D92FE70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g13e65845f0e_1_24:notes">
            <a:extLst>
              <a:ext uri="{FF2B5EF4-FFF2-40B4-BE49-F238E27FC236}">
                <a16:creationId xmlns:a16="http://schemas.microsoft.com/office/drawing/2014/main" id="{8471A153-2597-DFB0-759A-C27DF19D683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3" name="Google Shape;763;g13e65845f0e_1_24:notes">
            <a:extLst>
              <a:ext uri="{FF2B5EF4-FFF2-40B4-BE49-F238E27FC236}">
                <a16:creationId xmlns:a16="http://schemas.microsoft.com/office/drawing/2014/main" id="{FD297F3E-C94F-D318-C829-9503BA0FDDD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>
              <a:lnSpc>
                <a:spcPts val="1800"/>
              </a:lnSpc>
              <a:buNone/>
            </a:pP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Este un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asistent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multilingv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bazat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pe GPT-4,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conceput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special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fermieri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lnSpc>
                <a:spcPts val="1800"/>
              </a:lnSpc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 face: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Răspunde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întrebări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complexe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despre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rotația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culturilor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controlul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dăunătorilor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scheme de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fertilizare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lnSpc>
                <a:spcPts val="1800"/>
              </a:lnSpc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b="1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Punct</a:t>
            </a:r>
            <a:r>
              <a:rPr lang="en-US" b="1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forte: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Acceptă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mesaje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vocale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numeroase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limbi locale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oferă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răspunsuri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adaptate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regiunii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specifice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utilizatorului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Este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practic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un „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agronom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buzunar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873501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1">
          <a:extLst>
            <a:ext uri="{FF2B5EF4-FFF2-40B4-BE49-F238E27FC236}">
              <a16:creationId xmlns:a16="http://schemas.microsoft.com/office/drawing/2014/main" id="{9B03DFC4-1E0C-4494-AE20-EF2F0B7A56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g13e65845f0e_1_24:notes">
            <a:extLst>
              <a:ext uri="{FF2B5EF4-FFF2-40B4-BE49-F238E27FC236}">
                <a16:creationId xmlns:a16="http://schemas.microsoft.com/office/drawing/2014/main" id="{49221EA0-3DB2-5352-8D09-8FF921F7F75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3" name="Google Shape;763;g13e65845f0e_1_24:notes">
            <a:extLst>
              <a:ext uri="{FF2B5EF4-FFF2-40B4-BE49-F238E27FC236}">
                <a16:creationId xmlns:a16="http://schemas.microsoft.com/office/drawing/2014/main" id="{1EF2AFF4-D4CF-E580-EB4B-715A1E66AD3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>
              <a:lnSpc>
                <a:spcPts val="1800"/>
              </a:lnSpc>
              <a:buNone/>
            </a:pP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Cunoscută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drept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„Shazam-ul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agriculturii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”,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această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aplicație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lideră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detectarea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bolilor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imagini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lnSpc>
                <a:spcPts val="1800"/>
              </a:lnSpc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 face: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Analizează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fotografiile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făcute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frunzelor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tulpinilor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bolnave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identifică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instantaneu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problema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dintr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-o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bază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date de mii de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boli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deficiențe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nutrienți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lnSpc>
                <a:spcPts val="1800"/>
              </a:lnSpc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b="1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Punct</a:t>
            </a:r>
            <a:r>
              <a:rPr lang="en-US" b="1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forte: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Oferă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recomandări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tratament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imediat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incluzând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atât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soluții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chimice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cât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biologice</a:t>
            </a:r>
            <a:endParaRPr lang="en-US" b="0" i="0" dirty="0">
              <a:solidFill>
                <a:srgbClr val="E6E8F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16168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g22ce3930b2b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1" name="Google Shape;911;g22ce3930b2b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agricol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modern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integrează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senzori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achiziție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date,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algoritmi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control,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actuatori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software.</a:t>
            </a:r>
          </a:p>
          <a:p>
            <a:pPr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există</a:t>
            </a:r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Provocarea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reală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integrarea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coerentă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această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integrare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necesită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competențe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interdisciplinare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Aici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intervine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rolul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formării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inginerești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g13e65845f0e_1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7" name="Google Shape;787;g13e65845f0e_1_1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agricultura</a:t>
            </a:r>
            <a:r>
              <a:rPr lang="en-US" dirty="0"/>
              <a:t> </a:t>
            </a:r>
            <a:r>
              <a:rPr lang="en-US" dirty="0" err="1"/>
              <a:t>devine</a:t>
            </a:r>
            <a:r>
              <a:rPr lang="en-US" dirty="0"/>
              <a:t> </a:t>
            </a:r>
            <a:r>
              <a:rPr lang="en-US" dirty="0" err="1"/>
              <a:t>sistemică</a:t>
            </a:r>
            <a:r>
              <a:rPr lang="en-US" dirty="0"/>
              <a:t>, </a:t>
            </a:r>
            <a:r>
              <a:rPr lang="en-US" dirty="0" err="1"/>
              <a:t>atunci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formarea</a:t>
            </a:r>
            <a:r>
              <a:rPr lang="en-US" dirty="0"/>
              <a:t> </a:t>
            </a:r>
            <a:r>
              <a:rPr lang="en-US" dirty="0" err="1"/>
              <a:t>trebuie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fie </a:t>
            </a:r>
            <a:r>
              <a:rPr lang="en-US" dirty="0" err="1"/>
              <a:t>sistemică</a:t>
            </a:r>
            <a:r>
              <a:rPr lang="en-US" dirty="0"/>
              <a:t>.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cadrul</a:t>
            </a:r>
            <a:r>
              <a:rPr lang="en-US" dirty="0"/>
              <a:t> </a:t>
            </a:r>
            <a:r>
              <a:rPr lang="en-US" dirty="0" err="1"/>
              <a:t>specializării</a:t>
            </a:r>
            <a:r>
              <a:rPr lang="en-US" dirty="0"/>
              <a:t> </a:t>
            </a:r>
            <a:r>
              <a:rPr lang="en-US" dirty="0" err="1"/>
              <a:t>Mecatronica</a:t>
            </a:r>
            <a:r>
              <a:rPr lang="en-US" dirty="0"/>
              <a:t> </a:t>
            </a:r>
            <a:r>
              <a:rPr lang="en-US" dirty="0" err="1"/>
              <a:t>Sistemelor</a:t>
            </a:r>
            <a:r>
              <a:rPr lang="en-US" dirty="0"/>
              <a:t> </a:t>
            </a:r>
            <a:r>
              <a:rPr lang="en-US" dirty="0" err="1"/>
              <a:t>Biotehnice</a:t>
            </a:r>
            <a:r>
              <a:rPr lang="en-US" dirty="0"/>
              <a:t>, </a:t>
            </a:r>
            <a:r>
              <a:rPr lang="en-US" dirty="0" err="1"/>
              <a:t>abordarea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interdisciplinară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dirty="0" err="1"/>
              <a:t>Accentul</a:t>
            </a:r>
            <a:r>
              <a:rPr lang="en-US" dirty="0"/>
              <a:t> nu </a:t>
            </a:r>
            <a:r>
              <a:rPr lang="en-US" dirty="0" err="1"/>
              <a:t>este</a:t>
            </a:r>
            <a:r>
              <a:rPr lang="en-US" dirty="0"/>
              <a:t> pus pe o </a:t>
            </a:r>
            <a:r>
              <a:rPr lang="en-US" dirty="0" err="1"/>
              <a:t>componentă</a:t>
            </a:r>
            <a:r>
              <a:rPr lang="en-US" dirty="0"/>
              <a:t> </a:t>
            </a:r>
            <a:r>
              <a:rPr lang="en-US" dirty="0" err="1"/>
              <a:t>izolată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 err="1"/>
              <a:t>Accentul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pus pe </a:t>
            </a:r>
            <a:r>
              <a:rPr lang="en-US" dirty="0" err="1"/>
              <a:t>arhitectura</a:t>
            </a:r>
            <a:r>
              <a:rPr lang="en-US" dirty="0"/>
              <a:t> </a:t>
            </a:r>
            <a:r>
              <a:rPr lang="en-US" dirty="0" err="1"/>
              <a:t>sistemului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agricultură</a:t>
            </a:r>
            <a:r>
              <a:rPr lang="en-US" dirty="0"/>
              <a:t>,</a:t>
            </a:r>
            <a:br>
              <a:rPr lang="en-US" dirty="0"/>
            </a:br>
            <a:r>
              <a:rPr lang="en-US" b="1" dirty="0"/>
              <a:t>un </a:t>
            </a:r>
            <a:r>
              <a:rPr lang="en-US" b="1" dirty="0" err="1"/>
              <a:t>algoritm</a:t>
            </a:r>
            <a:r>
              <a:rPr lang="en-US" b="1" dirty="0"/>
              <a:t> performant nu </a:t>
            </a:r>
            <a:r>
              <a:rPr lang="en-US" b="1" dirty="0" err="1"/>
              <a:t>este</a:t>
            </a:r>
            <a:r>
              <a:rPr lang="en-US" b="1" dirty="0"/>
              <a:t> </a:t>
            </a:r>
            <a:r>
              <a:rPr lang="en-US" b="1" dirty="0" err="1"/>
              <a:t>suficient</a:t>
            </a:r>
            <a:r>
              <a:rPr lang="en-US" b="1" dirty="0"/>
              <a:t> </a:t>
            </a:r>
            <a:r>
              <a:rPr lang="en-US" b="1" dirty="0" err="1"/>
              <a:t>dacă</a:t>
            </a:r>
            <a:r>
              <a:rPr lang="en-US" b="1" dirty="0"/>
              <a:t> nu </a:t>
            </a:r>
            <a:r>
              <a:rPr lang="en-US" b="1" dirty="0" err="1"/>
              <a:t>înțelegi</a:t>
            </a:r>
            <a:r>
              <a:rPr lang="en-US" b="1" dirty="0"/>
              <a:t> </a:t>
            </a:r>
            <a:r>
              <a:rPr lang="en-US" b="1" dirty="0" err="1"/>
              <a:t>procesul</a:t>
            </a:r>
            <a:r>
              <a:rPr lang="en-US" b="1" dirty="0"/>
              <a:t> biologic pe care </a:t>
            </a:r>
            <a:r>
              <a:rPr lang="en-US" b="1" dirty="0" err="1"/>
              <a:t>îl</a:t>
            </a:r>
            <a:r>
              <a:rPr lang="en-US" b="1" dirty="0"/>
              <a:t> </a:t>
            </a:r>
            <a:r>
              <a:rPr lang="en-US" b="1" dirty="0" err="1"/>
              <a:t>modelează</a:t>
            </a:r>
            <a:r>
              <a:rPr lang="en-US" b="1" dirty="0"/>
              <a:t>.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g22d1b664ae5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0" name="Google Shape;900;g22d1b664ae5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-US" dirty="0"/>
              <a:t>La </a:t>
            </a:r>
            <a:r>
              <a:rPr lang="en-US" dirty="0" err="1"/>
              <a:t>nivel</a:t>
            </a:r>
            <a:r>
              <a:rPr lang="en-US" dirty="0"/>
              <a:t> de master, </a:t>
            </a:r>
            <a:r>
              <a:rPr lang="en-US" dirty="0" err="1"/>
              <a:t>pregătirea</a:t>
            </a:r>
            <a:r>
              <a:rPr lang="en-US" dirty="0"/>
              <a:t> se </a:t>
            </a:r>
            <a:r>
              <a:rPr lang="en-US" dirty="0" err="1"/>
              <a:t>concentrează</a:t>
            </a:r>
            <a:r>
              <a:rPr lang="en-US" dirty="0"/>
              <a:t> pe </a:t>
            </a:r>
            <a:r>
              <a:rPr lang="en-US" dirty="0" err="1"/>
              <a:t>sistemele</a:t>
            </a:r>
            <a:r>
              <a:rPr lang="en-US" dirty="0"/>
              <a:t> </a:t>
            </a:r>
            <a:r>
              <a:rPr lang="en-US" dirty="0" err="1"/>
              <a:t>autonome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IoT.</a:t>
            </a:r>
          </a:p>
          <a:p>
            <a:pPr>
              <a:buNone/>
            </a:pPr>
            <a:r>
              <a:rPr lang="en-US" dirty="0"/>
              <a:t>Se </a:t>
            </a:r>
            <a:r>
              <a:rPr lang="en-US" dirty="0" err="1"/>
              <a:t>studiază</a:t>
            </a:r>
            <a:r>
              <a:rPr lang="en-US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senzori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autonomie</a:t>
            </a:r>
            <a:r>
              <a:rPr lang="en-US" dirty="0"/>
              <a:t>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fuziunea</a:t>
            </a:r>
            <a:r>
              <a:rPr lang="en-US" dirty="0"/>
              <a:t> </a:t>
            </a:r>
            <a:r>
              <a:rPr lang="en-US" dirty="0" err="1"/>
              <a:t>datelor</a:t>
            </a:r>
            <a:r>
              <a:rPr lang="en-US" dirty="0"/>
              <a:t>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viziune</a:t>
            </a:r>
            <a:r>
              <a:rPr lang="en-US" dirty="0"/>
              <a:t> </a:t>
            </a:r>
            <a:r>
              <a:rPr lang="en-US" dirty="0" err="1"/>
              <a:t>artificială</a:t>
            </a:r>
            <a:r>
              <a:rPr lang="en-US" dirty="0"/>
              <a:t>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planificarea</a:t>
            </a:r>
            <a:r>
              <a:rPr lang="en-US" dirty="0"/>
              <a:t> </a:t>
            </a:r>
            <a:r>
              <a:rPr lang="en-US" dirty="0" err="1"/>
              <a:t>mișcării</a:t>
            </a:r>
            <a:r>
              <a:rPr lang="en-US" dirty="0"/>
              <a:t>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sisteme</a:t>
            </a:r>
            <a:r>
              <a:rPr lang="en-US" dirty="0"/>
              <a:t> embedded,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integrarea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rețele</a:t>
            </a:r>
            <a:r>
              <a:rPr lang="en-US" dirty="0"/>
              <a:t> </a:t>
            </a:r>
            <a:r>
              <a:rPr lang="en-US" dirty="0" err="1"/>
              <a:t>inteligente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dirty="0" err="1"/>
              <a:t>Studentul</a:t>
            </a:r>
            <a:r>
              <a:rPr lang="en-US" dirty="0"/>
              <a:t> </a:t>
            </a:r>
            <a:r>
              <a:rPr lang="en-US" dirty="0" err="1"/>
              <a:t>trece</a:t>
            </a:r>
            <a:r>
              <a:rPr lang="en-US" dirty="0"/>
              <a:t> de la </a:t>
            </a:r>
            <a:r>
              <a:rPr lang="en-US" dirty="0" err="1"/>
              <a:t>utilizator</a:t>
            </a:r>
            <a:r>
              <a:rPr lang="en-US" dirty="0"/>
              <a:t> de </a:t>
            </a:r>
            <a:r>
              <a:rPr lang="en-US" dirty="0" err="1"/>
              <a:t>tehnologie</a:t>
            </a:r>
            <a:r>
              <a:rPr lang="en-US" dirty="0"/>
              <a:t> la </a:t>
            </a:r>
            <a:r>
              <a:rPr lang="en-US" dirty="0" err="1"/>
              <a:t>proiectant</a:t>
            </a:r>
            <a:r>
              <a:rPr lang="en-US" dirty="0"/>
              <a:t> de </a:t>
            </a:r>
            <a:r>
              <a:rPr lang="en-US" dirty="0" err="1"/>
              <a:t>arhitectură</a:t>
            </a:r>
            <a:r>
              <a:rPr lang="en-US" dirty="0"/>
              <a:t> de </a:t>
            </a:r>
            <a:r>
              <a:rPr lang="en-US" dirty="0" err="1"/>
              <a:t>sistem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dirty="0" err="1"/>
              <a:t>Și</a:t>
            </a:r>
            <a:r>
              <a:rPr lang="en-US" dirty="0"/>
              <a:t> cred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aceasta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diferența</a:t>
            </a:r>
            <a:r>
              <a:rPr lang="en-US" dirty="0"/>
              <a:t> </a:t>
            </a:r>
            <a:r>
              <a:rPr lang="en-US" dirty="0" err="1"/>
              <a:t>esențială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dirty="0"/>
              <a:t>Agricultura </a:t>
            </a:r>
            <a:r>
              <a:rPr lang="en-US" dirty="0" err="1"/>
              <a:t>viitorului</a:t>
            </a:r>
            <a:r>
              <a:rPr lang="en-US" dirty="0"/>
              <a:t> nu are </a:t>
            </a:r>
            <a:r>
              <a:rPr lang="en-US" dirty="0" err="1"/>
              <a:t>nevoie</a:t>
            </a:r>
            <a:r>
              <a:rPr lang="en-US" dirty="0"/>
              <a:t> </a:t>
            </a:r>
            <a:r>
              <a:rPr lang="en-US" dirty="0" err="1"/>
              <a:t>doar</a:t>
            </a:r>
            <a:r>
              <a:rPr lang="en-US" dirty="0"/>
              <a:t> de </a:t>
            </a:r>
            <a:r>
              <a:rPr lang="en-US" dirty="0" err="1"/>
              <a:t>operatori</a:t>
            </a:r>
            <a:r>
              <a:rPr lang="en-US" dirty="0"/>
              <a:t> de </a:t>
            </a:r>
            <a:r>
              <a:rPr lang="en-US" dirty="0" err="1"/>
              <a:t>tehnologie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Are </a:t>
            </a:r>
            <a:r>
              <a:rPr lang="en-US" dirty="0" err="1"/>
              <a:t>nevoie</a:t>
            </a:r>
            <a:r>
              <a:rPr lang="en-US" dirty="0"/>
              <a:t> de </a:t>
            </a:r>
            <a:r>
              <a:rPr lang="en-US" dirty="0" err="1"/>
              <a:t>ingineri</a:t>
            </a:r>
            <a:r>
              <a:rPr lang="en-US" dirty="0"/>
              <a:t> </a:t>
            </a:r>
            <a:r>
              <a:rPr lang="en-US" dirty="0" err="1"/>
              <a:t>capabili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gândească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termeni</a:t>
            </a:r>
            <a:r>
              <a:rPr lang="en-US" dirty="0"/>
              <a:t> de </a:t>
            </a:r>
            <a:r>
              <a:rPr lang="en-US" dirty="0" err="1"/>
              <a:t>sistem</a:t>
            </a:r>
            <a:r>
              <a:rPr lang="en-US" dirty="0"/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g22ce3930b2b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5" name="Google Shape;885;g22ce3930b2b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-US" dirty="0"/>
              <a:t>Agricultura </a:t>
            </a:r>
            <a:r>
              <a:rPr lang="en-US" dirty="0" err="1"/>
              <a:t>viitorului</a:t>
            </a:r>
            <a:r>
              <a:rPr lang="en-US" dirty="0"/>
              <a:t> </a:t>
            </a:r>
            <a:r>
              <a:rPr lang="en-US" dirty="0" err="1"/>
              <a:t>poate</a:t>
            </a:r>
            <a:r>
              <a:rPr lang="en-US" dirty="0"/>
              <a:t> fi </a:t>
            </a:r>
            <a:r>
              <a:rPr lang="en-US" dirty="0" err="1"/>
              <a:t>rezumată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trei</a:t>
            </a:r>
            <a:r>
              <a:rPr lang="en-US" dirty="0"/>
              <a:t> </a:t>
            </a:r>
            <a:r>
              <a:rPr lang="en-US" dirty="0" err="1"/>
              <a:t>concepte</a:t>
            </a:r>
            <a:r>
              <a:rPr lang="en-US" dirty="0"/>
              <a:t>:</a:t>
            </a:r>
          </a:p>
          <a:p>
            <a:pPr marL="457200" indent="-298450"/>
            <a:r>
              <a:rPr lang="en-US" dirty="0" err="1"/>
              <a:t>integrare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feedback,</a:t>
            </a:r>
            <a:br>
              <a:rPr lang="en-US" dirty="0"/>
            </a:br>
            <a:r>
              <a:rPr lang="en-US" dirty="0"/>
              <a:t>control.</a:t>
            </a:r>
          </a:p>
          <a:p>
            <a:pPr>
              <a:buNone/>
            </a:pPr>
            <a:r>
              <a:rPr lang="en-US" dirty="0"/>
              <a:t>Nu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vorba</a:t>
            </a:r>
            <a:r>
              <a:rPr lang="en-US" dirty="0"/>
              <a:t> </a:t>
            </a:r>
            <a:r>
              <a:rPr lang="en-US" dirty="0" err="1"/>
              <a:t>despre</a:t>
            </a:r>
            <a:r>
              <a:rPr lang="en-US" dirty="0"/>
              <a:t> </a:t>
            </a:r>
            <a:r>
              <a:rPr lang="en-US" dirty="0" err="1"/>
              <a:t>tehnologie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mod </a:t>
            </a:r>
            <a:r>
              <a:rPr lang="en-US" dirty="0" err="1"/>
              <a:t>izolat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Este </a:t>
            </a:r>
            <a:r>
              <a:rPr lang="en-US" dirty="0" err="1"/>
              <a:t>vorba</a:t>
            </a:r>
            <a:r>
              <a:rPr lang="en-US" dirty="0"/>
              <a:t> </a:t>
            </a:r>
            <a:r>
              <a:rPr lang="en-US" dirty="0" err="1"/>
              <a:t>despre</a:t>
            </a:r>
            <a:r>
              <a:rPr lang="en-US" dirty="0"/>
              <a:t> </a:t>
            </a:r>
            <a:r>
              <a:rPr lang="en-US" dirty="0" err="1"/>
              <a:t>arhitectură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dirty="0" err="1"/>
              <a:t>Viitorul</a:t>
            </a:r>
            <a:r>
              <a:rPr lang="en-US" dirty="0"/>
              <a:t> </a:t>
            </a:r>
            <a:r>
              <a:rPr lang="en-US" dirty="0" err="1"/>
              <a:t>agriculturii</a:t>
            </a:r>
            <a:r>
              <a:rPr lang="en-US" dirty="0"/>
              <a:t> nu </a:t>
            </a:r>
            <a:r>
              <a:rPr lang="en-US" dirty="0" err="1"/>
              <a:t>va</a:t>
            </a:r>
            <a:r>
              <a:rPr lang="en-US" dirty="0"/>
              <a:t> fi </a:t>
            </a:r>
            <a:r>
              <a:rPr lang="en-US" dirty="0" err="1"/>
              <a:t>determinat</a:t>
            </a:r>
            <a:r>
              <a:rPr lang="en-US" dirty="0"/>
              <a:t> de cel </a:t>
            </a:r>
            <a:r>
              <a:rPr lang="en-US" dirty="0" err="1"/>
              <a:t>mai</a:t>
            </a:r>
            <a:r>
              <a:rPr lang="en-US" dirty="0"/>
              <a:t> performant </a:t>
            </a:r>
            <a:r>
              <a:rPr lang="en-US" dirty="0" err="1"/>
              <a:t>utilaj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ci de </a:t>
            </a:r>
            <a:r>
              <a:rPr lang="en-US" dirty="0" err="1"/>
              <a:t>capacitatea</a:t>
            </a:r>
            <a:r>
              <a:rPr lang="en-US" dirty="0"/>
              <a:t> de a integra </a:t>
            </a:r>
            <a:r>
              <a:rPr lang="en-US" dirty="0" err="1"/>
              <a:t>utilajele</a:t>
            </a:r>
            <a:r>
              <a:rPr lang="en-US" dirty="0"/>
              <a:t> </a:t>
            </a:r>
            <a:r>
              <a:rPr lang="en-US" dirty="0" err="1"/>
              <a:t>într</a:t>
            </a:r>
            <a:r>
              <a:rPr lang="en-US" dirty="0"/>
              <a:t>-un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coerent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dirty="0" err="1"/>
              <a:t>Iar</a:t>
            </a:r>
            <a:r>
              <a:rPr lang="en-US" dirty="0"/>
              <a:t> </a:t>
            </a:r>
            <a:r>
              <a:rPr lang="en-US" dirty="0" err="1"/>
              <a:t>responsabilitatea</a:t>
            </a:r>
            <a:r>
              <a:rPr lang="en-US" dirty="0"/>
              <a:t> </a:t>
            </a:r>
            <a:r>
              <a:rPr lang="en-US" dirty="0" err="1"/>
              <a:t>mediului</a:t>
            </a:r>
            <a:r>
              <a:rPr lang="en-US" dirty="0"/>
              <a:t> academic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pregătească</a:t>
            </a:r>
            <a:r>
              <a:rPr lang="en-US" dirty="0"/>
              <a:t> </a:t>
            </a:r>
            <a:r>
              <a:rPr lang="en-US" dirty="0" err="1"/>
              <a:t>specialiști</a:t>
            </a:r>
            <a:r>
              <a:rPr lang="en-US" dirty="0"/>
              <a:t> </a:t>
            </a:r>
            <a:r>
              <a:rPr lang="en-US" dirty="0" err="1"/>
              <a:t>capabili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proiecteze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gestioneze</a:t>
            </a:r>
            <a:r>
              <a:rPr lang="en-US" dirty="0"/>
              <a:t> </a:t>
            </a:r>
            <a:r>
              <a:rPr lang="en-US" dirty="0" err="1"/>
              <a:t>aceste</a:t>
            </a:r>
            <a:r>
              <a:rPr lang="en-US" dirty="0"/>
              <a:t> </a:t>
            </a:r>
            <a:r>
              <a:rPr lang="en-US" dirty="0" err="1"/>
              <a:t>sisteme</a:t>
            </a:r>
            <a:r>
              <a:rPr lang="en-US" dirty="0"/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g99f2f57a71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1" name="Google Shape;681;g99f2f57a71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-US" dirty="0"/>
              <a:t>Tema </a:t>
            </a:r>
            <a:r>
              <a:rPr lang="en-US" dirty="0" err="1"/>
              <a:t>agriculturii</a:t>
            </a:r>
            <a:r>
              <a:rPr lang="en-US" dirty="0"/>
              <a:t> </a:t>
            </a:r>
            <a:r>
              <a:rPr lang="en-US" dirty="0" err="1"/>
              <a:t>viitorului</a:t>
            </a:r>
            <a:r>
              <a:rPr lang="en-US" dirty="0"/>
              <a:t> </a:t>
            </a:r>
            <a:r>
              <a:rPr lang="en-US" dirty="0" err="1"/>
              <a:t>poate</a:t>
            </a:r>
            <a:r>
              <a:rPr lang="en-US" dirty="0"/>
              <a:t> fi </a:t>
            </a:r>
            <a:r>
              <a:rPr lang="en-US" dirty="0" err="1"/>
              <a:t>abordată</a:t>
            </a:r>
            <a:r>
              <a:rPr lang="en-US" dirty="0"/>
              <a:t> din </a:t>
            </a:r>
            <a:r>
              <a:rPr lang="en-US" dirty="0" err="1"/>
              <a:t>multe</a:t>
            </a:r>
            <a:r>
              <a:rPr lang="en-US" dirty="0"/>
              <a:t> perspective: </a:t>
            </a:r>
            <a:r>
              <a:rPr lang="en-US" dirty="0" err="1"/>
              <a:t>tehnologică</a:t>
            </a:r>
            <a:r>
              <a:rPr lang="en-US" dirty="0"/>
              <a:t>, </a:t>
            </a:r>
            <a:r>
              <a:rPr lang="en-US" dirty="0" err="1"/>
              <a:t>economică</a:t>
            </a:r>
            <a:r>
              <a:rPr lang="en-US" dirty="0"/>
              <a:t>, </a:t>
            </a:r>
            <a:r>
              <a:rPr lang="en-US" dirty="0" err="1"/>
              <a:t>climatică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dirty="0" err="1"/>
              <a:t>Aș</a:t>
            </a:r>
            <a:r>
              <a:rPr lang="en-US" dirty="0"/>
              <a:t> </a:t>
            </a:r>
            <a:r>
              <a:rPr lang="en-US" dirty="0" err="1"/>
              <a:t>propune</a:t>
            </a:r>
            <a:r>
              <a:rPr lang="en-US" dirty="0"/>
              <a:t> </a:t>
            </a:r>
            <a:r>
              <a:rPr lang="en-US" dirty="0" err="1"/>
              <a:t>însă</a:t>
            </a:r>
            <a:r>
              <a:rPr lang="en-US" dirty="0"/>
              <a:t> o </a:t>
            </a:r>
            <a:r>
              <a:rPr lang="en-US" dirty="0" err="1"/>
              <a:t>singură</a:t>
            </a:r>
            <a:r>
              <a:rPr lang="en-US" dirty="0"/>
              <a:t> </a:t>
            </a:r>
            <a:r>
              <a:rPr lang="en-US" dirty="0" err="1"/>
              <a:t>cheie</a:t>
            </a:r>
            <a:r>
              <a:rPr lang="en-US" dirty="0"/>
              <a:t> de </a:t>
            </a:r>
            <a:r>
              <a:rPr lang="en-US" dirty="0" err="1"/>
              <a:t>interpretare</a:t>
            </a:r>
            <a:r>
              <a:rPr lang="en-US" dirty="0"/>
              <a:t>:</a:t>
            </a:r>
            <a:br>
              <a:rPr lang="en-US" dirty="0"/>
            </a:br>
            <a:r>
              <a:rPr lang="en-US" b="1" dirty="0" err="1"/>
              <a:t>Sistem</a:t>
            </a:r>
            <a:r>
              <a:rPr lang="en-US" b="1" dirty="0"/>
              <a:t>.</a:t>
            </a:r>
            <a:endParaRPr lang="en-US" dirty="0"/>
          </a:p>
          <a:p>
            <a:pPr>
              <a:buNone/>
            </a:pPr>
            <a:r>
              <a:rPr lang="en-US" dirty="0"/>
              <a:t>Cred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diferența</a:t>
            </a:r>
            <a:r>
              <a:rPr lang="en-US" dirty="0"/>
              <a:t> </a:t>
            </a:r>
            <a:r>
              <a:rPr lang="en-US" dirty="0" err="1"/>
              <a:t>fundamentală</a:t>
            </a:r>
            <a:r>
              <a:rPr lang="en-US" dirty="0"/>
              <a:t> </a:t>
            </a:r>
            <a:r>
              <a:rPr lang="en-US" dirty="0" err="1"/>
              <a:t>dintre</a:t>
            </a:r>
            <a:r>
              <a:rPr lang="en-US" dirty="0"/>
              <a:t> </a:t>
            </a:r>
            <a:r>
              <a:rPr lang="en-US" dirty="0" err="1"/>
              <a:t>agricultura</a:t>
            </a:r>
            <a:r>
              <a:rPr lang="en-US" dirty="0"/>
              <a:t> </a:t>
            </a:r>
            <a:r>
              <a:rPr lang="en-US" dirty="0" err="1"/>
              <a:t>tradițională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agricultura</a:t>
            </a:r>
            <a:r>
              <a:rPr lang="en-US" dirty="0"/>
              <a:t> </a:t>
            </a:r>
            <a:r>
              <a:rPr lang="en-US" dirty="0" err="1"/>
              <a:t>actuală</a:t>
            </a:r>
            <a:r>
              <a:rPr lang="en-US" dirty="0"/>
              <a:t> nu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apariția</a:t>
            </a:r>
            <a:r>
              <a:rPr lang="en-US" dirty="0"/>
              <a:t> </a:t>
            </a:r>
            <a:r>
              <a:rPr lang="en-US" dirty="0" err="1"/>
              <a:t>unor</a:t>
            </a:r>
            <a:r>
              <a:rPr lang="en-US" dirty="0"/>
              <a:t> </a:t>
            </a:r>
            <a:r>
              <a:rPr lang="en-US" dirty="0" err="1"/>
              <a:t>utilaje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performante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dirty="0" err="1"/>
              <a:t>Diferența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trecerea</a:t>
            </a:r>
            <a:r>
              <a:rPr lang="en-US" dirty="0"/>
              <a:t> de la </a:t>
            </a:r>
            <a:r>
              <a:rPr lang="en-US" dirty="0" err="1"/>
              <a:t>echipamente</a:t>
            </a:r>
            <a:r>
              <a:rPr lang="en-US" dirty="0"/>
              <a:t> </a:t>
            </a:r>
            <a:r>
              <a:rPr lang="en-US" dirty="0" err="1"/>
              <a:t>izolate</a:t>
            </a:r>
            <a:r>
              <a:rPr lang="en-US" dirty="0"/>
              <a:t> la </a:t>
            </a:r>
            <a:r>
              <a:rPr lang="en-US" dirty="0" err="1"/>
              <a:t>sisteme</a:t>
            </a:r>
            <a:r>
              <a:rPr lang="en-US" dirty="0"/>
              <a:t> integrate.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gbd6c00e730_0_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4" name="Google Shape;754;gbd6c00e730_0_2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None/>
            </a:pPr>
            <a:r>
              <a:rPr lang="en-US" dirty="0"/>
              <a:t>Agricultura </a:t>
            </a:r>
            <a:r>
              <a:rPr lang="en-US" dirty="0" err="1"/>
              <a:t>funcționează</a:t>
            </a:r>
            <a:r>
              <a:rPr lang="en-US" dirty="0"/>
              <a:t> </a:t>
            </a:r>
            <a:r>
              <a:rPr lang="en-US" dirty="0" err="1"/>
              <a:t>astăzi</a:t>
            </a:r>
            <a:r>
              <a:rPr lang="en-US" dirty="0"/>
              <a:t> </a:t>
            </a:r>
            <a:r>
              <a:rPr lang="en-US" dirty="0" err="1"/>
              <a:t>într</a:t>
            </a:r>
            <a:r>
              <a:rPr lang="en-US" dirty="0"/>
              <a:t>-un </a:t>
            </a:r>
            <a:r>
              <a:rPr lang="en-US" dirty="0" err="1"/>
              <a:t>mediu</a:t>
            </a:r>
            <a:r>
              <a:rPr lang="en-US" dirty="0"/>
              <a:t> </a:t>
            </a:r>
            <a:r>
              <a:rPr lang="en-US" dirty="0" err="1"/>
              <a:t>caracterizat</a:t>
            </a:r>
            <a:r>
              <a:rPr lang="en-US" dirty="0"/>
              <a:t> de </a:t>
            </a:r>
            <a:r>
              <a:rPr lang="en-US" dirty="0" err="1"/>
              <a:t>presiuni</a:t>
            </a:r>
            <a:r>
              <a:rPr lang="en-US" dirty="0"/>
              <a:t> multiple:</a:t>
            </a:r>
          </a:p>
          <a:p>
            <a:r>
              <a:rPr lang="en-US" dirty="0" err="1"/>
              <a:t>variabilitate</a:t>
            </a:r>
            <a:r>
              <a:rPr lang="en-US" dirty="0"/>
              <a:t> </a:t>
            </a:r>
            <a:r>
              <a:rPr lang="en-US" dirty="0" err="1"/>
              <a:t>climatică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 err="1"/>
              <a:t>presiune</a:t>
            </a:r>
            <a:r>
              <a:rPr lang="en-US" dirty="0"/>
              <a:t> </a:t>
            </a:r>
            <a:r>
              <a:rPr lang="en-US" dirty="0" err="1"/>
              <a:t>asupra</a:t>
            </a:r>
            <a:r>
              <a:rPr lang="en-US" dirty="0"/>
              <a:t> </a:t>
            </a:r>
            <a:r>
              <a:rPr lang="en-US" dirty="0" err="1"/>
              <a:t>resurselor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 err="1"/>
              <a:t>necesitatea</a:t>
            </a:r>
            <a:r>
              <a:rPr lang="en-US" dirty="0"/>
              <a:t> </a:t>
            </a:r>
            <a:r>
              <a:rPr lang="en-US" dirty="0" err="1"/>
              <a:t>reducerii</a:t>
            </a:r>
            <a:r>
              <a:rPr lang="en-US" dirty="0"/>
              <a:t> </a:t>
            </a:r>
            <a:r>
              <a:rPr lang="en-US" dirty="0" err="1"/>
              <a:t>inputurilor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deficit de </a:t>
            </a:r>
            <a:r>
              <a:rPr lang="en-US" dirty="0" err="1"/>
              <a:t>forță</a:t>
            </a:r>
            <a:r>
              <a:rPr lang="en-US" dirty="0"/>
              <a:t> de </a:t>
            </a:r>
            <a:r>
              <a:rPr lang="en-US" dirty="0" err="1"/>
              <a:t>muncă</a:t>
            </a:r>
            <a:r>
              <a:rPr lang="en-US" dirty="0"/>
              <a:t>.</a:t>
            </a:r>
          </a:p>
          <a:p>
            <a:pPr marL="158750" indent="0">
              <a:buNone/>
            </a:pP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acest</a:t>
            </a:r>
            <a:r>
              <a:rPr lang="en-US" dirty="0"/>
              <a:t> context, </a:t>
            </a:r>
            <a:r>
              <a:rPr lang="en-US" dirty="0" err="1"/>
              <a:t>eficiența</a:t>
            </a:r>
            <a:r>
              <a:rPr lang="en-US" dirty="0"/>
              <a:t> nu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un </a:t>
            </a:r>
            <a:r>
              <a:rPr lang="en-US" dirty="0" err="1"/>
              <a:t>avantaj</a:t>
            </a:r>
            <a:r>
              <a:rPr lang="en-US" dirty="0"/>
              <a:t> </a:t>
            </a:r>
            <a:r>
              <a:rPr lang="en-US" dirty="0" err="1"/>
              <a:t>competitiv</a:t>
            </a:r>
            <a:r>
              <a:rPr lang="en-US" dirty="0"/>
              <a:t>.</a:t>
            </a:r>
            <a:br>
              <a:rPr lang="en-US" dirty="0"/>
            </a:br>
            <a:r>
              <a:rPr lang="en-US" b="1" dirty="0" err="1"/>
              <a:t>Eficiența</a:t>
            </a:r>
            <a:r>
              <a:rPr lang="en-US" b="1" dirty="0"/>
              <a:t> </a:t>
            </a:r>
            <a:r>
              <a:rPr lang="en-US" b="1" dirty="0" err="1"/>
              <a:t>devine</a:t>
            </a:r>
            <a:r>
              <a:rPr lang="en-US" b="1" dirty="0"/>
              <a:t> o </a:t>
            </a:r>
            <a:r>
              <a:rPr lang="en-US" b="1" dirty="0" err="1"/>
              <a:t>condiție</a:t>
            </a:r>
            <a:r>
              <a:rPr lang="en-US" b="1" dirty="0"/>
              <a:t> de </a:t>
            </a:r>
            <a:r>
              <a:rPr lang="en-US" b="1" dirty="0" err="1"/>
              <a:t>funcționare</a:t>
            </a:r>
            <a:r>
              <a:rPr lang="en-US" b="1" dirty="0"/>
              <a:t>.</a:t>
            </a:r>
            <a:endParaRPr lang="en-US" dirty="0"/>
          </a:p>
          <a:p>
            <a:pPr marL="158750" indent="0">
              <a:buNone/>
            </a:pPr>
            <a:r>
              <a:rPr lang="en-US" dirty="0" err="1"/>
              <a:t>Iar</a:t>
            </a:r>
            <a:r>
              <a:rPr lang="en-US" dirty="0"/>
              <a:t> </a:t>
            </a:r>
            <a:r>
              <a:rPr lang="en-US" dirty="0" err="1"/>
              <a:t>eficiența</a:t>
            </a:r>
            <a:r>
              <a:rPr lang="en-US" dirty="0"/>
              <a:t> </a:t>
            </a:r>
            <a:r>
              <a:rPr lang="en-US" dirty="0" err="1"/>
              <a:t>reală</a:t>
            </a:r>
            <a:r>
              <a:rPr lang="en-US" dirty="0"/>
              <a:t> nu </a:t>
            </a:r>
            <a:r>
              <a:rPr lang="en-US" dirty="0" err="1"/>
              <a:t>poate</a:t>
            </a:r>
            <a:r>
              <a:rPr lang="en-US" dirty="0"/>
              <a:t> fi </a:t>
            </a:r>
            <a:r>
              <a:rPr lang="en-US" dirty="0" err="1"/>
              <a:t>obținută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intervenții</a:t>
            </a:r>
            <a:r>
              <a:rPr lang="en-US" dirty="0"/>
              <a:t> </a:t>
            </a:r>
            <a:r>
              <a:rPr lang="en-US" dirty="0" err="1"/>
              <a:t>punctuale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Se </a:t>
            </a:r>
            <a:r>
              <a:rPr lang="en-US" dirty="0" err="1"/>
              <a:t>obține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b="1" dirty="0" err="1"/>
              <a:t>integrare</a:t>
            </a:r>
            <a:r>
              <a:rPr lang="en-US" b="1" dirty="0"/>
              <a:t> </a:t>
            </a:r>
            <a:r>
              <a:rPr lang="en-US" b="1" dirty="0" err="1"/>
              <a:t>sistemică</a:t>
            </a:r>
            <a:r>
              <a:rPr lang="en-US" b="1" dirty="0"/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gcc98d9fb70_8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4" name="Google Shape;804;gcc98d9fb70_8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-US" dirty="0"/>
              <a:t>„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înțelege</a:t>
            </a:r>
            <a:r>
              <a:rPr lang="en-US" dirty="0"/>
              <a:t> </a:t>
            </a:r>
            <a:r>
              <a:rPr lang="en-US" dirty="0" err="1"/>
              <a:t>dimensiunea</a:t>
            </a:r>
            <a:r>
              <a:rPr lang="en-US" dirty="0"/>
              <a:t> </a:t>
            </a:r>
            <a:r>
              <a:rPr lang="en-US" dirty="0" err="1"/>
              <a:t>transformării</a:t>
            </a:r>
            <a:r>
              <a:rPr lang="en-US" dirty="0"/>
              <a:t>,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suficient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privim</a:t>
            </a:r>
            <a:r>
              <a:rPr lang="en-US" dirty="0"/>
              <a:t> </a:t>
            </a:r>
            <a:r>
              <a:rPr lang="en-US" dirty="0" err="1"/>
              <a:t>câteva</a:t>
            </a:r>
            <a:r>
              <a:rPr lang="en-US" dirty="0"/>
              <a:t> </a:t>
            </a:r>
            <a:r>
              <a:rPr lang="en-US" dirty="0" err="1"/>
              <a:t>cifre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dirty="0" err="1"/>
              <a:t>Până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2050, </a:t>
            </a:r>
            <a:r>
              <a:rPr lang="en-US" dirty="0" err="1"/>
              <a:t>producția</a:t>
            </a:r>
            <a:r>
              <a:rPr lang="en-US" dirty="0"/>
              <a:t> </a:t>
            </a:r>
            <a:r>
              <a:rPr lang="en-US" dirty="0" err="1"/>
              <a:t>alimentară</a:t>
            </a:r>
            <a:r>
              <a:rPr lang="en-US" dirty="0"/>
              <a:t> </a:t>
            </a:r>
            <a:r>
              <a:rPr lang="en-US" dirty="0" err="1"/>
              <a:t>trebuie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crească</a:t>
            </a:r>
            <a:r>
              <a:rPr lang="en-US" dirty="0"/>
              <a:t> </a:t>
            </a:r>
            <a:r>
              <a:rPr lang="en-US" dirty="0" err="1"/>
              <a:t>semnificativ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susține</a:t>
            </a:r>
            <a:r>
              <a:rPr lang="en-US" dirty="0"/>
              <a:t> </a:t>
            </a:r>
            <a:r>
              <a:rPr lang="en-US" dirty="0" err="1"/>
              <a:t>populația</a:t>
            </a:r>
            <a:r>
              <a:rPr lang="en-US" dirty="0"/>
              <a:t> </a:t>
            </a:r>
            <a:r>
              <a:rPr lang="en-US" dirty="0" err="1"/>
              <a:t>globală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același</a:t>
            </a:r>
            <a:r>
              <a:rPr lang="en-US" dirty="0"/>
              <a:t> </a:t>
            </a:r>
            <a:r>
              <a:rPr lang="en-US" dirty="0" err="1"/>
              <a:t>timp</a:t>
            </a:r>
            <a:r>
              <a:rPr lang="en-US" dirty="0"/>
              <a:t>, </a:t>
            </a:r>
            <a:r>
              <a:rPr lang="en-US" dirty="0" err="1"/>
              <a:t>agricultura</a:t>
            </a:r>
            <a:r>
              <a:rPr lang="en-US" dirty="0"/>
              <a:t> </a:t>
            </a:r>
            <a:r>
              <a:rPr lang="en-US" dirty="0" err="1"/>
              <a:t>utilizează</a:t>
            </a:r>
            <a:r>
              <a:rPr lang="en-US" dirty="0"/>
              <a:t> </a:t>
            </a:r>
            <a:r>
              <a:rPr lang="en-US" dirty="0" err="1"/>
              <a:t>aproximativ</a:t>
            </a:r>
            <a:r>
              <a:rPr lang="en-US" dirty="0"/>
              <a:t> 70% din </a:t>
            </a:r>
            <a:r>
              <a:rPr lang="en-US" dirty="0" err="1"/>
              <a:t>apa</a:t>
            </a:r>
            <a:r>
              <a:rPr lang="en-US" dirty="0"/>
              <a:t> dulce </a:t>
            </a:r>
            <a:r>
              <a:rPr lang="en-US" dirty="0" err="1"/>
              <a:t>disponibilă</a:t>
            </a:r>
            <a:r>
              <a:rPr lang="en-US" dirty="0"/>
              <a:t> la </a:t>
            </a:r>
            <a:r>
              <a:rPr lang="en-US" dirty="0" err="1"/>
              <a:t>nivel</a:t>
            </a:r>
            <a:r>
              <a:rPr lang="en-US" dirty="0"/>
              <a:t> global.</a:t>
            </a:r>
            <a:br>
              <a:rPr lang="en-US" dirty="0"/>
            </a:br>
            <a:r>
              <a:rPr lang="en-US" dirty="0" err="1"/>
              <a:t>Sectorul</a:t>
            </a:r>
            <a:r>
              <a:rPr lang="en-US" dirty="0"/>
              <a:t> </a:t>
            </a:r>
            <a:r>
              <a:rPr lang="en-US" dirty="0" err="1"/>
              <a:t>contribuie</a:t>
            </a:r>
            <a:r>
              <a:rPr lang="en-US" dirty="0"/>
              <a:t> </a:t>
            </a:r>
            <a:r>
              <a:rPr lang="en-US" dirty="0" err="1"/>
              <a:t>considerabil</a:t>
            </a:r>
            <a:r>
              <a:rPr lang="en-US" dirty="0"/>
              <a:t> la </a:t>
            </a:r>
            <a:r>
              <a:rPr lang="en-US" dirty="0" err="1"/>
              <a:t>emisiile</a:t>
            </a:r>
            <a:r>
              <a:rPr lang="en-US" dirty="0"/>
              <a:t> de gaze cu </a:t>
            </a:r>
            <a:r>
              <a:rPr lang="en-US" dirty="0" err="1"/>
              <a:t>efect</a:t>
            </a:r>
            <a:r>
              <a:rPr lang="en-US" dirty="0"/>
              <a:t> de </a:t>
            </a:r>
            <a:r>
              <a:rPr lang="en-US" dirty="0" err="1"/>
              <a:t>seră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dirty="0" err="1"/>
              <a:t>Iar</a:t>
            </a:r>
            <a:r>
              <a:rPr lang="en-US" dirty="0"/>
              <a:t> </a:t>
            </a:r>
            <a:r>
              <a:rPr lang="en-US" dirty="0" err="1"/>
              <a:t>paradoxul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acesta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 err="1"/>
              <a:t>deși</a:t>
            </a:r>
            <a:r>
              <a:rPr lang="en-US" dirty="0"/>
              <a:t> </a:t>
            </a:r>
            <a:r>
              <a:rPr lang="en-US" dirty="0" err="1"/>
              <a:t>tehnologia</a:t>
            </a:r>
            <a:r>
              <a:rPr lang="en-US" dirty="0"/>
              <a:t> </a:t>
            </a:r>
            <a:r>
              <a:rPr lang="en-US" dirty="0" err="1"/>
              <a:t>există</a:t>
            </a:r>
            <a:r>
              <a:rPr lang="en-US" dirty="0"/>
              <a:t>, </a:t>
            </a:r>
            <a:r>
              <a:rPr lang="en-US" dirty="0" err="1"/>
              <a:t>nivelul</a:t>
            </a:r>
            <a:r>
              <a:rPr lang="en-US" dirty="0"/>
              <a:t> de </a:t>
            </a:r>
            <a:r>
              <a:rPr lang="en-US" dirty="0" err="1"/>
              <a:t>integrare</a:t>
            </a:r>
            <a:r>
              <a:rPr lang="en-US" dirty="0"/>
              <a:t> </a:t>
            </a:r>
            <a:r>
              <a:rPr lang="en-US" dirty="0" err="1"/>
              <a:t>reală</a:t>
            </a:r>
            <a:r>
              <a:rPr lang="en-US" dirty="0"/>
              <a:t> a </a:t>
            </a:r>
            <a:r>
              <a:rPr lang="en-US" dirty="0" err="1"/>
              <a:t>sistemelor</a:t>
            </a:r>
            <a:r>
              <a:rPr lang="en-US" dirty="0"/>
              <a:t> </a:t>
            </a:r>
            <a:r>
              <a:rPr lang="en-US" dirty="0" err="1"/>
              <a:t>autonome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încă</a:t>
            </a:r>
            <a:r>
              <a:rPr lang="en-US" dirty="0"/>
              <a:t> </a:t>
            </a:r>
            <a:r>
              <a:rPr lang="en-US" dirty="0" err="1"/>
              <a:t>redus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dirty="0"/>
              <a:t>Asta </a:t>
            </a:r>
            <a:r>
              <a:rPr lang="en-US" dirty="0" err="1"/>
              <a:t>înseamnă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există</a:t>
            </a:r>
            <a:r>
              <a:rPr lang="en-US" dirty="0"/>
              <a:t> un </a:t>
            </a:r>
            <a:r>
              <a:rPr lang="en-US" dirty="0" err="1"/>
              <a:t>potențial</a:t>
            </a:r>
            <a:r>
              <a:rPr lang="en-US" dirty="0"/>
              <a:t> </a:t>
            </a:r>
            <a:r>
              <a:rPr lang="en-US" dirty="0" err="1"/>
              <a:t>uriaș</a:t>
            </a:r>
            <a:r>
              <a:rPr lang="en-US" dirty="0"/>
              <a:t> de </a:t>
            </a:r>
            <a:r>
              <a:rPr lang="en-US" dirty="0" err="1"/>
              <a:t>optimizare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integrare</a:t>
            </a:r>
            <a:r>
              <a:rPr lang="en-US" dirty="0"/>
              <a:t> </a:t>
            </a:r>
            <a:r>
              <a:rPr lang="en-US" dirty="0" err="1"/>
              <a:t>tehnologică</a:t>
            </a:r>
            <a:r>
              <a:rPr lang="en-US" dirty="0"/>
              <a:t>.”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g13e65845f0e_1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3" name="Google Shape;763;g13e65845f0e_1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analizăm</a:t>
            </a:r>
            <a:r>
              <a:rPr lang="en-US" dirty="0"/>
              <a:t> </a:t>
            </a:r>
            <a:r>
              <a:rPr lang="en-US" dirty="0" err="1"/>
              <a:t>exemplele</a:t>
            </a:r>
            <a:r>
              <a:rPr lang="en-US" dirty="0"/>
              <a:t> </a:t>
            </a:r>
            <a:r>
              <a:rPr lang="en-US" dirty="0" err="1"/>
              <a:t>existente</a:t>
            </a:r>
            <a:r>
              <a:rPr lang="en-US" dirty="0"/>
              <a:t>, </a:t>
            </a:r>
            <a:r>
              <a:rPr lang="en-US" dirty="0" err="1"/>
              <a:t>observăm</a:t>
            </a:r>
            <a:r>
              <a:rPr lang="en-US" dirty="0"/>
              <a:t> </a:t>
            </a:r>
            <a:r>
              <a:rPr lang="en-US" dirty="0" err="1"/>
              <a:t>trei</a:t>
            </a:r>
            <a:r>
              <a:rPr lang="en-US" dirty="0"/>
              <a:t> </a:t>
            </a:r>
            <a:r>
              <a:rPr lang="en-US" dirty="0" err="1"/>
              <a:t>direcții</a:t>
            </a:r>
            <a:r>
              <a:rPr lang="en-US" dirty="0"/>
              <a:t> </a:t>
            </a:r>
            <a:r>
              <a:rPr lang="en-US" dirty="0" err="1"/>
              <a:t>clare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dirty="0" err="1"/>
              <a:t>Utilaje</a:t>
            </a:r>
            <a:r>
              <a:rPr lang="en-US" dirty="0"/>
              <a:t> cu </a:t>
            </a:r>
            <a:r>
              <a:rPr lang="en-US" dirty="0" err="1"/>
              <a:t>nivel</a:t>
            </a:r>
            <a:r>
              <a:rPr lang="en-US" dirty="0"/>
              <a:t> </a:t>
            </a:r>
            <a:r>
              <a:rPr lang="en-US" dirty="0" err="1"/>
              <a:t>ridicat</a:t>
            </a:r>
            <a:r>
              <a:rPr lang="en-US" dirty="0"/>
              <a:t> de </a:t>
            </a:r>
            <a:r>
              <a:rPr lang="en-US" dirty="0" err="1"/>
              <a:t>autonomie</a:t>
            </a:r>
            <a:r>
              <a:rPr lang="en-US" dirty="0"/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>
              <a:buNone/>
            </a:pPr>
            <a:r>
              <a:rPr lang="en-US" dirty="0"/>
              <a:t>Un tractor </a:t>
            </a:r>
            <a:r>
              <a:rPr lang="en-US" dirty="0" err="1"/>
              <a:t>autonom</a:t>
            </a:r>
            <a:r>
              <a:rPr lang="en-US" dirty="0"/>
              <a:t> nu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doar</a:t>
            </a:r>
            <a:r>
              <a:rPr lang="en-US" dirty="0"/>
              <a:t> un </a:t>
            </a:r>
            <a:r>
              <a:rPr lang="en-US" dirty="0" err="1"/>
              <a:t>utilaj</a:t>
            </a:r>
            <a:r>
              <a:rPr lang="en-US" dirty="0"/>
              <a:t> </a:t>
            </a:r>
            <a:r>
              <a:rPr lang="en-US" dirty="0" err="1"/>
              <a:t>mecanic</a:t>
            </a:r>
            <a:r>
              <a:rPr lang="en-US" dirty="0"/>
              <a:t> modern.</a:t>
            </a:r>
            <a:br>
              <a:rPr lang="en-US" dirty="0"/>
            </a:br>
            <a:r>
              <a:rPr lang="en-US" dirty="0"/>
              <a:t>Este un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mobil</a:t>
            </a:r>
            <a:r>
              <a:rPr lang="en-US" dirty="0"/>
              <a:t> care include: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subsistem</a:t>
            </a:r>
            <a:r>
              <a:rPr lang="en-US" dirty="0"/>
              <a:t> de </a:t>
            </a:r>
            <a:r>
              <a:rPr lang="en-US" dirty="0" err="1"/>
              <a:t>percepție</a:t>
            </a:r>
            <a:r>
              <a:rPr lang="en-US" dirty="0"/>
              <a:t> (</a:t>
            </a:r>
            <a:r>
              <a:rPr lang="en-US" dirty="0" err="1"/>
              <a:t>senzori</a:t>
            </a:r>
            <a:r>
              <a:rPr lang="en-US" dirty="0"/>
              <a:t>),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subsistem</a:t>
            </a:r>
            <a:r>
              <a:rPr lang="en-US" dirty="0"/>
              <a:t> de </a:t>
            </a:r>
            <a:r>
              <a:rPr lang="en-US" dirty="0" err="1"/>
              <a:t>procesare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decizie</a:t>
            </a:r>
            <a:r>
              <a:rPr lang="en-US" dirty="0"/>
              <a:t>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subsistem</a:t>
            </a:r>
            <a:r>
              <a:rPr lang="en-US" dirty="0"/>
              <a:t> de control,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subsistem</a:t>
            </a:r>
            <a:r>
              <a:rPr lang="en-US" dirty="0"/>
              <a:t> de </a:t>
            </a:r>
            <a:r>
              <a:rPr lang="en-US" dirty="0" err="1"/>
              <a:t>acționare</a:t>
            </a:r>
            <a:r>
              <a:rPr lang="en-US" dirty="0"/>
              <a:t>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subsistem</a:t>
            </a:r>
            <a:r>
              <a:rPr lang="en-US" dirty="0"/>
              <a:t> de </a:t>
            </a:r>
            <a:r>
              <a:rPr lang="en-US" dirty="0" err="1"/>
              <a:t>comunicare</a:t>
            </a:r>
            <a:r>
              <a:rPr lang="en-US" dirty="0"/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1">
          <a:extLst>
            <a:ext uri="{FF2B5EF4-FFF2-40B4-BE49-F238E27FC236}">
              <a16:creationId xmlns:a16="http://schemas.microsoft.com/office/drawing/2014/main" id="{E2AD5499-2288-F4D0-5AEB-88513B8168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g13e65845f0e_1_24:notes">
            <a:extLst>
              <a:ext uri="{FF2B5EF4-FFF2-40B4-BE49-F238E27FC236}">
                <a16:creationId xmlns:a16="http://schemas.microsoft.com/office/drawing/2014/main" id="{71CE0A7C-088F-99F6-B65E-36DD0956651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3" name="Google Shape;763;g13e65845f0e_1_24:notes">
            <a:extLst>
              <a:ext uri="{FF2B5EF4-FFF2-40B4-BE49-F238E27FC236}">
                <a16:creationId xmlns:a16="http://schemas.microsoft.com/office/drawing/2014/main" id="{4273BC66-FECE-C6D1-805A-6F8C5F64E72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>
              <a:lnSpc>
                <a:spcPts val="1800"/>
              </a:lnSpc>
              <a:buNone/>
            </a:pP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Controlul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robotului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se face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printr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-o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platformă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digitală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numită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TraXwise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unde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fermierul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planifică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traseele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sarcinile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avans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endParaRPr lang="ro-RO" b="0" i="0" dirty="0">
              <a:solidFill>
                <a:srgbClr val="E6E8F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ts val="1800"/>
              </a:lnSpc>
              <a:buNone/>
            </a:pPr>
            <a:endParaRPr lang="en-US" b="0" i="0" dirty="0">
              <a:solidFill>
                <a:srgbClr val="E6E8F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ts val="1800"/>
              </a:lnSpc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b="1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Navigație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Utilizează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RTK GPS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precizie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centimetri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complet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compatibil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standardele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ISOBUS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TIM.</a:t>
            </a:r>
          </a:p>
          <a:p>
            <a:pPr algn="l">
              <a:lnSpc>
                <a:spcPts val="1800"/>
              </a:lnSpc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Securitate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Este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echipat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senzori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LiDAR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radar,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ultrasunete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camere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video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față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/spate.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Dacă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detectează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obstacol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(om, animal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obiect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se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oprește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automat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așteaptă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intervenția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operatorului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la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distanță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lnSpc>
                <a:spcPts val="1800"/>
              </a:lnSpc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b="1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Eficiență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Testele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arată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consum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combustibil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aproximativ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4,6%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mic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decât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al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tractor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convențional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echivalent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datorită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lipsei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cabinei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componentelor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confort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consumă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energie</a:t>
            </a:r>
            <a:endParaRPr lang="en-US" b="0" i="0" dirty="0">
              <a:solidFill>
                <a:srgbClr val="E6E8F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291642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1">
          <a:extLst>
            <a:ext uri="{FF2B5EF4-FFF2-40B4-BE49-F238E27FC236}">
              <a16:creationId xmlns:a16="http://schemas.microsoft.com/office/drawing/2014/main" id="{7E370C62-6BB6-09E8-159A-7E10CF29B4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g13e65845f0e_1_24:notes">
            <a:extLst>
              <a:ext uri="{FF2B5EF4-FFF2-40B4-BE49-F238E27FC236}">
                <a16:creationId xmlns:a16="http://schemas.microsoft.com/office/drawing/2014/main" id="{8BDFC8D5-5FD4-6877-E023-5FDC1C133E9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3" name="Google Shape;763;g13e65845f0e_1_24:notes">
            <a:extLst>
              <a:ext uri="{FF2B5EF4-FFF2-40B4-BE49-F238E27FC236}">
                <a16:creationId xmlns:a16="http://schemas.microsoft.com/office/drawing/2014/main" id="{3024F011-4A5B-5B98-525E-935C55E839C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684647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1">
          <a:extLst>
            <a:ext uri="{FF2B5EF4-FFF2-40B4-BE49-F238E27FC236}">
              <a16:creationId xmlns:a16="http://schemas.microsoft.com/office/drawing/2014/main" id="{F1FECDAA-A15A-42E1-1C48-9DEDE9F8EE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g13e65845f0e_1_24:notes">
            <a:extLst>
              <a:ext uri="{FF2B5EF4-FFF2-40B4-BE49-F238E27FC236}">
                <a16:creationId xmlns:a16="http://schemas.microsoft.com/office/drawing/2014/main" id="{008C70B8-A478-5F43-501F-2C4F6DC9CC8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3" name="Google Shape;763;g13e65845f0e_1_24:notes">
            <a:extLst>
              <a:ext uri="{FF2B5EF4-FFF2-40B4-BE49-F238E27FC236}">
                <a16:creationId xmlns:a16="http://schemas.microsoft.com/office/drawing/2014/main" id="{5A957823-D6A4-3BD6-CD41-CD6A22CF996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498381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1">
          <a:extLst>
            <a:ext uri="{FF2B5EF4-FFF2-40B4-BE49-F238E27FC236}">
              <a16:creationId xmlns:a16="http://schemas.microsoft.com/office/drawing/2014/main" id="{4B50F5A9-3978-2BED-36DB-8743135725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g13e65845f0e_1_24:notes">
            <a:extLst>
              <a:ext uri="{FF2B5EF4-FFF2-40B4-BE49-F238E27FC236}">
                <a16:creationId xmlns:a16="http://schemas.microsoft.com/office/drawing/2014/main" id="{401D06AE-04BD-BC03-EED3-70FA1E87E7D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3" name="Google Shape;763;g13e65845f0e_1_24:notes">
            <a:extLst>
              <a:ext uri="{FF2B5EF4-FFF2-40B4-BE49-F238E27FC236}">
                <a16:creationId xmlns:a16="http://schemas.microsoft.com/office/drawing/2014/main" id="{B8EB82E4-B619-2B18-38E9-D583A275605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>
              <a:lnSpc>
                <a:spcPts val="2100"/>
              </a:lnSpc>
              <a:buNone/>
            </a:pPr>
            <a:r>
              <a:rPr lang="en-US" b="1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DJI Agras T100 (</a:t>
            </a:r>
            <a:r>
              <a:rPr lang="en-US" b="1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Utilajul</a:t>
            </a:r>
            <a:r>
              <a:rPr lang="en-US" b="1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1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execuție</a:t>
            </a:r>
            <a:r>
              <a:rPr lang="en-US" b="1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l">
              <a:lnSpc>
                <a:spcPts val="1800"/>
              </a:lnSpc>
              <a:buNone/>
            </a:pP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Este „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gigantul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conceput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pulverizare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însămânțare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lnSpc>
                <a:spcPts val="1800"/>
              </a:lnSpc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Capacitate: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Rezervor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uriaș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 </a:t>
            </a:r>
            <a:r>
              <a:rPr lang="en-US" b="1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100 </a:t>
            </a:r>
            <a:r>
              <a:rPr lang="en-US" b="1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litri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lnSpc>
                <a:spcPts val="1800"/>
              </a:lnSpc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b="1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Performanță</a:t>
            </a:r>
            <a:r>
              <a:rPr lang="en-US" b="1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Acoperă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12 hectare pe </a:t>
            </a:r>
            <a:r>
              <a:rPr lang="en-US" b="1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oră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înlocuiește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un tractor).</a:t>
            </a:r>
          </a:p>
          <a:p>
            <a:pPr algn="l">
              <a:lnSpc>
                <a:spcPts val="1800"/>
              </a:lnSpc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b="1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Tehnologie</a:t>
            </a:r>
            <a:r>
              <a:rPr lang="en-US" b="1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Radar 360°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pulverizare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atomizare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picături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microscopice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aderă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bine la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plante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l">
              <a:lnSpc>
                <a:spcPts val="1800"/>
              </a:lnSpc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Rol: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Aplică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tratamente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îngrășăminte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fără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atinge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solul</a:t>
            </a:r>
            <a:r>
              <a:rPr lang="en-US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o-RO" b="0" i="0" dirty="0">
              <a:solidFill>
                <a:srgbClr val="E6E8F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ts val="1800"/>
              </a:lnSpc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Încărcare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de 9 minute</a:t>
            </a:r>
            <a:endParaRPr lang="en-US" b="0" i="0" dirty="0">
              <a:solidFill>
                <a:srgbClr val="E6E8F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o-RO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o-RO" dirty="0"/>
          </a:p>
          <a:p>
            <a:pPr algn="l">
              <a:lnSpc>
                <a:spcPts val="2100"/>
              </a:lnSpc>
              <a:buNone/>
            </a:pPr>
            <a:r>
              <a:rPr lang="en-US" b="1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DJI Mavic 3 Multispectral (</a:t>
            </a:r>
            <a:r>
              <a:rPr lang="en-US" b="1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Sistemul</a:t>
            </a:r>
            <a:r>
              <a:rPr lang="en-US" b="1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1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analiză</a:t>
            </a:r>
            <a:r>
              <a:rPr lang="en-US" b="1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o-RO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DJI Mavic 3 Multispectral (M3M) </a:t>
            </a:r>
            <a:r>
              <a:rPr lang="en-US" dirty="0" err="1"/>
              <a:t>este</a:t>
            </a:r>
            <a:r>
              <a:rPr lang="en-US" dirty="0"/>
              <a:t> special </a:t>
            </a:r>
            <a:r>
              <a:rPr lang="en-US" dirty="0" err="1"/>
              <a:t>deoarece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 </a:t>
            </a:r>
            <a:r>
              <a:rPr lang="en-US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cea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mai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mică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dronă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multispectrală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cu 4 </a:t>
            </a:r>
            <a:r>
              <a:rPr lang="en-US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benzi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din </a:t>
            </a:r>
            <a:r>
              <a:rPr lang="en-US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lume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oferind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capacități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cercetare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științifică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într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-un format compact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și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ușor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utilizat</a:t>
            </a:r>
            <a:r>
              <a:rPr lang="ro-RO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Localizare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Centimetrică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: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 Vine cu un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modul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 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RTK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 care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sincronizează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datele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nivel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microsecunde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oferind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coordonate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exacte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pentru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fiecare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imagine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fără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mai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avea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nevoie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puncte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de control la sol.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Eficiență</a:t>
            </a:r>
            <a:r>
              <a:rPr lang="es-E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s-ES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Uimitoare</a:t>
            </a:r>
            <a:r>
              <a:rPr lang="es-E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:</a:t>
            </a:r>
            <a:r>
              <a:rPr lang="es-E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 </a:t>
            </a:r>
            <a:r>
              <a:rPr lang="es-E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Poate</a:t>
            </a:r>
            <a:r>
              <a:rPr lang="es-E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s-E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scana</a:t>
            </a:r>
            <a:r>
              <a:rPr lang="es-E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s-E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până</a:t>
            </a:r>
            <a:r>
              <a:rPr lang="es-E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la </a:t>
            </a:r>
            <a:r>
              <a:rPr lang="es-E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200 de </a:t>
            </a:r>
            <a:r>
              <a:rPr lang="es-ES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hectare</a:t>
            </a:r>
            <a:r>
              <a:rPr lang="es-E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 </a:t>
            </a:r>
            <a:r>
              <a:rPr lang="es-E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într</a:t>
            </a:r>
            <a:r>
              <a:rPr lang="es-E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-un </a:t>
            </a:r>
            <a:r>
              <a:rPr lang="es-E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singur</a:t>
            </a:r>
            <a:r>
              <a:rPr lang="es-E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s-E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zbor</a:t>
            </a:r>
            <a:r>
              <a:rPr lang="es-E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de 43 de minute</a:t>
            </a:r>
            <a:r>
              <a:rPr lang="ro-RO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o-RO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o-RO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La </a:t>
            </a:r>
            <a:r>
              <a:rPr lang="en-US" dirty="0" err="1"/>
              <a:t>fel</a:t>
            </a:r>
            <a:r>
              <a:rPr lang="en-US" dirty="0"/>
              <a:t>, </a:t>
            </a:r>
            <a:r>
              <a:rPr lang="en-US" dirty="0" err="1"/>
              <a:t>drona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parte</a:t>
            </a:r>
            <a:r>
              <a:rPr lang="en-US" dirty="0"/>
              <a:t> a </a:t>
            </a:r>
            <a:r>
              <a:rPr lang="en-US" dirty="0" err="1"/>
              <a:t>unui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de </a:t>
            </a:r>
            <a:r>
              <a:rPr lang="en-US" dirty="0" err="1"/>
              <a:t>monitorizare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 err="1"/>
              <a:t>Datele</a:t>
            </a:r>
            <a:r>
              <a:rPr lang="en-US" dirty="0"/>
              <a:t> </a:t>
            </a:r>
            <a:r>
              <a:rPr lang="en-US" dirty="0" err="1"/>
              <a:t>colectate</a:t>
            </a:r>
            <a:r>
              <a:rPr lang="en-US" dirty="0"/>
              <a:t> nu au </a:t>
            </a:r>
            <a:r>
              <a:rPr lang="en-US" dirty="0" err="1"/>
              <a:t>valoare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sine,</a:t>
            </a:r>
            <a:br>
              <a:rPr lang="en-US" dirty="0"/>
            </a:br>
            <a:r>
              <a:rPr lang="en-US" dirty="0"/>
              <a:t>ci </a:t>
            </a:r>
            <a:r>
              <a:rPr lang="en-US" dirty="0" err="1"/>
              <a:t>doar</a:t>
            </a:r>
            <a:r>
              <a:rPr lang="en-US" dirty="0"/>
              <a:t> integrate </a:t>
            </a:r>
            <a:r>
              <a:rPr lang="en-US" dirty="0" err="1"/>
              <a:t>într</a:t>
            </a:r>
            <a:r>
              <a:rPr lang="en-US" dirty="0"/>
              <a:t>-un </a:t>
            </a:r>
            <a:r>
              <a:rPr lang="en-US" dirty="0" err="1"/>
              <a:t>sistem</a:t>
            </a:r>
            <a:r>
              <a:rPr lang="en-US" dirty="0"/>
              <a:t> de </a:t>
            </a:r>
            <a:r>
              <a:rPr lang="en-US" dirty="0" err="1"/>
              <a:t>analiză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decizie</a:t>
            </a:r>
            <a:r>
              <a:rPr lang="en-US" dirty="0"/>
              <a:t>.</a:t>
            </a:r>
            <a:endParaRPr lang="ro-RO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53717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5DFC8E-A75E-7B3C-2992-4411CB67EA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ECD860-8A91-6AF8-85A5-F41FF3D915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49B6CB-F66A-FFA6-CEA2-FF142DDD1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E41E-BD82-4D43-ADDE-A42604AD3E6F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65DBCD-1571-7D03-B6C5-F49FA5D7E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3CB3F4-8533-37C8-B06D-C1F68607D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873DF-2311-49A1-9C0F-DE4F8950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684668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FD977-7ADC-A73F-5648-8B951AA4E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58314E-D9C8-2DB1-BE41-1C9C5E6CE4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DC464D-0385-848D-A651-B77260106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E41E-BD82-4D43-ADDE-A42604AD3E6F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42D2C2-F7FC-2731-6208-EB07C0842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F5573C-DF5B-8DCA-E222-035D11BD8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873DF-2311-49A1-9C0F-DE4F8950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61485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BA376DE-B96F-1C99-BBF3-71825023E4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1A1C44-BB35-A808-7335-35442060E5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0BA3AA-6693-16FF-BD63-38E48361F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E41E-BD82-4D43-ADDE-A42604AD3E6F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D31DDC-C94B-F0E9-C446-7D584960E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7E3119-0865-512F-B0BD-C8FE2C5D5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873DF-2311-49A1-9C0F-DE4F8950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917066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7"/>
          <p:cNvSpPr txBox="1">
            <a:spLocks noGrp="1"/>
          </p:cNvSpPr>
          <p:nvPr>
            <p:ph type="body" idx="1"/>
          </p:nvPr>
        </p:nvSpPr>
        <p:spPr>
          <a:xfrm>
            <a:off x="4263000" y="1975649"/>
            <a:ext cx="4167900" cy="221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●"/>
              <a:defRPr/>
            </a:lvl1pPr>
            <a:lvl2pPr marL="914400" lvl="1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10" name="Google Shape;110;p7"/>
          <p:cNvSpPr txBox="1">
            <a:spLocks noGrp="1"/>
          </p:cNvSpPr>
          <p:nvPr>
            <p:ph type="title"/>
          </p:nvPr>
        </p:nvSpPr>
        <p:spPr>
          <a:xfrm>
            <a:off x="4263000" y="949050"/>
            <a:ext cx="4167900" cy="102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7"/>
          <p:cNvSpPr>
            <a:spLocks noGrp="1"/>
          </p:cNvSpPr>
          <p:nvPr>
            <p:ph type="pic" idx="2"/>
          </p:nvPr>
        </p:nvSpPr>
        <p:spPr>
          <a:xfrm>
            <a:off x="713100" y="949050"/>
            <a:ext cx="3245400" cy="3245400"/>
          </a:xfrm>
          <a:prstGeom prst="ellipse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8498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5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5"/>
          <p:cNvSpPr txBox="1">
            <a:spLocks noGrp="1"/>
          </p:cNvSpPr>
          <p:nvPr>
            <p:ph type="subTitle" idx="1"/>
          </p:nvPr>
        </p:nvSpPr>
        <p:spPr>
          <a:xfrm>
            <a:off x="1545475" y="2389646"/>
            <a:ext cx="2874300" cy="129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77" name="Google Shape;77;p5"/>
          <p:cNvSpPr txBox="1">
            <a:spLocks noGrp="1"/>
          </p:cNvSpPr>
          <p:nvPr>
            <p:ph type="subTitle" idx="2"/>
          </p:nvPr>
        </p:nvSpPr>
        <p:spPr>
          <a:xfrm>
            <a:off x="4724228" y="2389632"/>
            <a:ext cx="2874300" cy="129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>
                <a:solidFill>
                  <a:schemeClr val="dk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78" name="Google Shape;78;p5"/>
          <p:cNvSpPr txBox="1">
            <a:spLocks noGrp="1"/>
          </p:cNvSpPr>
          <p:nvPr>
            <p:ph type="subTitle" idx="3"/>
          </p:nvPr>
        </p:nvSpPr>
        <p:spPr>
          <a:xfrm>
            <a:off x="1545463" y="2037607"/>
            <a:ext cx="2874300" cy="442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solidFill>
                  <a:schemeClr val="dk1"/>
                </a:solidFill>
                <a:latin typeface="Space Mono"/>
                <a:ea typeface="Space Mono"/>
                <a:cs typeface="Space Mono"/>
                <a:sym typeface="Space Mon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subTitle" idx="4"/>
          </p:nvPr>
        </p:nvSpPr>
        <p:spPr>
          <a:xfrm>
            <a:off x="4724233" y="2037599"/>
            <a:ext cx="2874300" cy="442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solidFill>
                  <a:schemeClr val="dk1"/>
                </a:solidFill>
                <a:latin typeface="Space Mono"/>
                <a:ea typeface="Space Mono"/>
                <a:cs typeface="Space Mono"/>
                <a:sym typeface="Space Mono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616923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20"/>
          <p:cNvSpPr txBox="1">
            <a:spLocks noGrp="1"/>
          </p:cNvSpPr>
          <p:nvPr>
            <p:ph type="title" hasCustomPrompt="1"/>
          </p:nvPr>
        </p:nvSpPr>
        <p:spPr>
          <a:xfrm>
            <a:off x="713100" y="1449589"/>
            <a:ext cx="3555600" cy="73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27" name="Google Shape;427;p20"/>
          <p:cNvSpPr txBox="1">
            <a:spLocks noGrp="1"/>
          </p:cNvSpPr>
          <p:nvPr>
            <p:ph type="subTitle" idx="1"/>
          </p:nvPr>
        </p:nvSpPr>
        <p:spPr>
          <a:xfrm>
            <a:off x="713100" y="2109851"/>
            <a:ext cx="3555600" cy="4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T Sans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T Sans"/>
              <a:buNone/>
              <a:defRPr sz="14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T Sans"/>
              <a:buNone/>
              <a:defRPr sz="14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T Sans"/>
              <a:buNone/>
              <a:defRPr sz="14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T Sans"/>
              <a:buNone/>
              <a:defRPr sz="14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T Sans"/>
              <a:buNone/>
              <a:defRPr sz="14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T Sans"/>
              <a:buNone/>
              <a:defRPr sz="14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428" name="Google Shape;428;p20"/>
          <p:cNvSpPr txBox="1">
            <a:spLocks noGrp="1"/>
          </p:cNvSpPr>
          <p:nvPr>
            <p:ph type="title" idx="2" hasCustomPrompt="1"/>
          </p:nvPr>
        </p:nvSpPr>
        <p:spPr>
          <a:xfrm>
            <a:off x="4875300" y="1449575"/>
            <a:ext cx="3555600" cy="73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29" name="Google Shape;429;p20"/>
          <p:cNvSpPr txBox="1">
            <a:spLocks noGrp="1"/>
          </p:cNvSpPr>
          <p:nvPr>
            <p:ph type="subTitle" idx="3"/>
          </p:nvPr>
        </p:nvSpPr>
        <p:spPr>
          <a:xfrm>
            <a:off x="4875300" y="2109850"/>
            <a:ext cx="3555600" cy="4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T Sans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T Sans"/>
              <a:buNone/>
              <a:defRPr sz="14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T Sans"/>
              <a:buNone/>
              <a:defRPr sz="14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T Sans"/>
              <a:buNone/>
              <a:defRPr sz="14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T Sans"/>
              <a:buNone/>
              <a:defRPr sz="14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T Sans"/>
              <a:buNone/>
              <a:defRPr sz="14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T Sans"/>
              <a:buNone/>
              <a:defRPr sz="14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430" name="Google Shape;430;p20"/>
          <p:cNvSpPr txBox="1">
            <a:spLocks noGrp="1"/>
          </p:cNvSpPr>
          <p:nvPr>
            <p:ph type="title" idx="4" hasCustomPrompt="1"/>
          </p:nvPr>
        </p:nvSpPr>
        <p:spPr>
          <a:xfrm>
            <a:off x="4875300" y="3073504"/>
            <a:ext cx="3555600" cy="73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31" name="Google Shape;431;p20"/>
          <p:cNvSpPr txBox="1">
            <a:spLocks noGrp="1"/>
          </p:cNvSpPr>
          <p:nvPr>
            <p:ph type="subTitle" idx="5"/>
          </p:nvPr>
        </p:nvSpPr>
        <p:spPr>
          <a:xfrm>
            <a:off x="4875300" y="3738500"/>
            <a:ext cx="3555600" cy="4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T Sans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T Sans"/>
              <a:buNone/>
              <a:defRPr sz="14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T Sans"/>
              <a:buNone/>
              <a:defRPr sz="14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T Sans"/>
              <a:buNone/>
              <a:defRPr sz="14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T Sans"/>
              <a:buNone/>
              <a:defRPr sz="14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T Sans"/>
              <a:buNone/>
              <a:defRPr sz="14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T Sans"/>
              <a:buNone/>
              <a:defRPr sz="14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855764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17"/>
          <p:cNvSpPr txBox="1">
            <a:spLocks noGrp="1"/>
          </p:cNvSpPr>
          <p:nvPr>
            <p:ph type="title"/>
          </p:nvPr>
        </p:nvSpPr>
        <p:spPr>
          <a:xfrm>
            <a:off x="720075" y="5394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37" name="Google Shape;337;p17"/>
          <p:cNvSpPr txBox="1">
            <a:spLocks noGrp="1"/>
          </p:cNvSpPr>
          <p:nvPr>
            <p:ph type="subTitle" idx="1"/>
          </p:nvPr>
        </p:nvSpPr>
        <p:spPr>
          <a:xfrm>
            <a:off x="854800" y="2393650"/>
            <a:ext cx="2224800" cy="179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38" name="Google Shape;338;p17"/>
          <p:cNvSpPr txBox="1">
            <a:spLocks noGrp="1"/>
          </p:cNvSpPr>
          <p:nvPr>
            <p:ph type="subTitle" idx="2"/>
          </p:nvPr>
        </p:nvSpPr>
        <p:spPr>
          <a:xfrm>
            <a:off x="3459613" y="2393650"/>
            <a:ext cx="2224800" cy="179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39" name="Google Shape;339;p17"/>
          <p:cNvSpPr txBox="1">
            <a:spLocks noGrp="1"/>
          </p:cNvSpPr>
          <p:nvPr>
            <p:ph type="subTitle" idx="3"/>
          </p:nvPr>
        </p:nvSpPr>
        <p:spPr>
          <a:xfrm>
            <a:off x="6064427" y="2393650"/>
            <a:ext cx="2224800" cy="179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40" name="Google Shape;340;p17"/>
          <p:cNvSpPr txBox="1">
            <a:spLocks noGrp="1"/>
          </p:cNvSpPr>
          <p:nvPr>
            <p:ph type="subTitle" idx="4"/>
          </p:nvPr>
        </p:nvSpPr>
        <p:spPr>
          <a:xfrm>
            <a:off x="854800" y="1732800"/>
            <a:ext cx="2224800" cy="74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solidFill>
                  <a:schemeClr val="dk1"/>
                </a:solidFill>
                <a:latin typeface="Space Mono"/>
                <a:ea typeface="Space Mono"/>
                <a:cs typeface="Space Mono"/>
                <a:sym typeface="Space Mon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9pPr>
          </a:lstStyle>
          <a:p>
            <a:endParaRPr/>
          </a:p>
        </p:txBody>
      </p:sp>
      <p:sp>
        <p:nvSpPr>
          <p:cNvPr id="341" name="Google Shape;341;p17"/>
          <p:cNvSpPr txBox="1">
            <a:spLocks noGrp="1"/>
          </p:cNvSpPr>
          <p:nvPr>
            <p:ph type="subTitle" idx="5"/>
          </p:nvPr>
        </p:nvSpPr>
        <p:spPr>
          <a:xfrm>
            <a:off x="3459613" y="1732800"/>
            <a:ext cx="2224800" cy="74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solidFill>
                  <a:schemeClr val="dk1"/>
                </a:solidFill>
                <a:latin typeface="Space Mono"/>
                <a:ea typeface="Space Mono"/>
                <a:cs typeface="Space Mono"/>
                <a:sym typeface="Space Mon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9pPr>
          </a:lstStyle>
          <a:p>
            <a:endParaRPr/>
          </a:p>
        </p:txBody>
      </p:sp>
      <p:sp>
        <p:nvSpPr>
          <p:cNvPr id="342" name="Google Shape;342;p17"/>
          <p:cNvSpPr txBox="1">
            <a:spLocks noGrp="1"/>
          </p:cNvSpPr>
          <p:nvPr>
            <p:ph type="subTitle" idx="6"/>
          </p:nvPr>
        </p:nvSpPr>
        <p:spPr>
          <a:xfrm>
            <a:off x="6064427" y="1732800"/>
            <a:ext cx="2224800" cy="74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solidFill>
                  <a:schemeClr val="dk1"/>
                </a:solidFill>
                <a:latin typeface="Space Mono"/>
                <a:ea typeface="Space Mono"/>
                <a:cs typeface="Space Mono"/>
                <a:sym typeface="Space Mon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878156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19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91" name="Google Shape;391;p19"/>
          <p:cNvSpPr txBox="1">
            <a:spLocks noGrp="1"/>
          </p:cNvSpPr>
          <p:nvPr>
            <p:ph type="subTitle" idx="1"/>
          </p:nvPr>
        </p:nvSpPr>
        <p:spPr>
          <a:xfrm>
            <a:off x="712925" y="1780825"/>
            <a:ext cx="2396700" cy="108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92" name="Google Shape;392;p19"/>
          <p:cNvSpPr txBox="1">
            <a:spLocks noGrp="1"/>
          </p:cNvSpPr>
          <p:nvPr>
            <p:ph type="subTitle" idx="2"/>
          </p:nvPr>
        </p:nvSpPr>
        <p:spPr>
          <a:xfrm>
            <a:off x="3373496" y="1780825"/>
            <a:ext cx="2396700" cy="108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93" name="Google Shape;393;p19"/>
          <p:cNvSpPr txBox="1">
            <a:spLocks noGrp="1"/>
          </p:cNvSpPr>
          <p:nvPr>
            <p:ph type="subTitle" idx="3"/>
          </p:nvPr>
        </p:nvSpPr>
        <p:spPr>
          <a:xfrm>
            <a:off x="712925" y="3519025"/>
            <a:ext cx="2396700" cy="108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94" name="Google Shape;394;p19"/>
          <p:cNvSpPr txBox="1">
            <a:spLocks noGrp="1"/>
          </p:cNvSpPr>
          <p:nvPr>
            <p:ph type="subTitle" idx="4"/>
          </p:nvPr>
        </p:nvSpPr>
        <p:spPr>
          <a:xfrm>
            <a:off x="3373537" y="3519025"/>
            <a:ext cx="2396700" cy="108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95" name="Google Shape;395;p19"/>
          <p:cNvSpPr txBox="1">
            <a:spLocks noGrp="1"/>
          </p:cNvSpPr>
          <p:nvPr>
            <p:ph type="subTitle" idx="5"/>
          </p:nvPr>
        </p:nvSpPr>
        <p:spPr>
          <a:xfrm>
            <a:off x="6034028" y="1780825"/>
            <a:ext cx="2396700" cy="108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96" name="Google Shape;396;p19"/>
          <p:cNvSpPr txBox="1">
            <a:spLocks noGrp="1"/>
          </p:cNvSpPr>
          <p:nvPr>
            <p:ph type="subTitle" idx="6"/>
          </p:nvPr>
        </p:nvSpPr>
        <p:spPr>
          <a:xfrm>
            <a:off x="6034148" y="3519025"/>
            <a:ext cx="2396700" cy="108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97" name="Google Shape;397;p19"/>
          <p:cNvSpPr txBox="1">
            <a:spLocks noGrp="1"/>
          </p:cNvSpPr>
          <p:nvPr>
            <p:ph type="subTitle" idx="7"/>
          </p:nvPr>
        </p:nvSpPr>
        <p:spPr>
          <a:xfrm>
            <a:off x="3373465" y="1462225"/>
            <a:ext cx="2396700" cy="40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solidFill>
                  <a:schemeClr val="dk1"/>
                </a:solidFill>
                <a:latin typeface="Space Mono"/>
                <a:ea typeface="Space Mono"/>
                <a:cs typeface="Space Mono"/>
                <a:sym typeface="Space Mon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9pPr>
          </a:lstStyle>
          <a:p>
            <a:endParaRPr/>
          </a:p>
        </p:txBody>
      </p:sp>
      <p:sp>
        <p:nvSpPr>
          <p:cNvPr id="398" name="Google Shape;398;p19"/>
          <p:cNvSpPr txBox="1">
            <a:spLocks noGrp="1"/>
          </p:cNvSpPr>
          <p:nvPr>
            <p:ph type="subTitle" idx="8"/>
          </p:nvPr>
        </p:nvSpPr>
        <p:spPr>
          <a:xfrm>
            <a:off x="3373465" y="3200425"/>
            <a:ext cx="2396700" cy="40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solidFill>
                  <a:schemeClr val="dk1"/>
                </a:solidFill>
                <a:latin typeface="Space Mono"/>
                <a:ea typeface="Space Mono"/>
                <a:cs typeface="Space Mono"/>
                <a:sym typeface="Space Mon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9pPr>
          </a:lstStyle>
          <a:p>
            <a:endParaRPr/>
          </a:p>
        </p:txBody>
      </p:sp>
      <p:sp>
        <p:nvSpPr>
          <p:cNvPr id="399" name="Google Shape;399;p19"/>
          <p:cNvSpPr txBox="1">
            <a:spLocks noGrp="1"/>
          </p:cNvSpPr>
          <p:nvPr>
            <p:ph type="subTitle" idx="9"/>
          </p:nvPr>
        </p:nvSpPr>
        <p:spPr>
          <a:xfrm>
            <a:off x="6034198" y="1462225"/>
            <a:ext cx="2396700" cy="40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solidFill>
                  <a:schemeClr val="dk1"/>
                </a:solidFill>
                <a:latin typeface="Space Mono"/>
                <a:ea typeface="Space Mono"/>
                <a:cs typeface="Space Mono"/>
                <a:sym typeface="Space Mon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9pPr>
          </a:lstStyle>
          <a:p>
            <a:endParaRPr/>
          </a:p>
        </p:txBody>
      </p:sp>
      <p:sp>
        <p:nvSpPr>
          <p:cNvPr id="400" name="Google Shape;400;p19"/>
          <p:cNvSpPr txBox="1">
            <a:spLocks noGrp="1"/>
          </p:cNvSpPr>
          <p:nvPr>
            <p:ph type="subTitle" idx="13"/>
          </p:nvPr>
        </p:nvSpPr>
        <p:spPr>
          <a:xfrm>
            <a:off x="6034198" y="3200425"/>
            <a:ext cx="2396700" cy="40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solidFill>
                  <a:schemeClr val="dk1"/>
                </a:solidFill>
                <a:latin typeface="Space Mono"/>
                <a:ea typeface="Space Mono"/>
                <a:cs typeface="Space Mono"/>
                <a:sym typeface="Space Mon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9pPr>
          </a:lstStyle>
          <a:p>
            <a:endParaRPr/>
          </a:p>
        </p:txBody>
      </p:sp>
      <p:sp>
        <p:nvSpPr>
          <p:cNvPr id="401" name="Google Shape;401;p19"/>
          <p:cNvSpPr txBox="1">
            <a:spLocks noGrp="1"/>
          </p:cNvSpPr>
          <p:nvPr>
            <p:ph type="subTitle" idx="14"/>
          </p:nvPr>
        </p:nvSpPr>
        <p:spPr>
          <a:xfrm>
            <a:off x="712925" y="1462225"/>
            <a:ext cx="2396700" cy="40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solidFill>
                  <a:schemeClr val="dk1"/>
                </a:solidFill>
                <a:latin typeface="Space Mono"/>
                <a:ea typeface="Space Mono"/>
                <a:cs typeface="Space Mono"/>
                <a:sym typeface="Space Mon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9pPr>
          </a:lstStyle>
          <a:p>
            <a:endParaRPr/>
          </a:p>
        </p:txBody>
      </p:sp>
      <p:sp>
        <p:nvSpPr>
          <p:cNvPr id="402" name="Google Shape;402;p19"/>
          <p:cNvSpPr txBox="1">
            <a:spLocks noGrp="1"/>
          </p:cNvSpPr>
          <p:nvPr>
            <p:ph type="subTitle" idx="15"/>
          </p:nvPr>
        </p:nvSpPr>
        <p:spPr>
          <a:xfrm>
            <a:off x="712925" y="3200425"/>
            <a:ext cx="2396700" cy="40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solidFill>
                  <a:schemeClr val="dk1"/>
                </a:solidFill>
                <a:latin typeface="Space Mono"/>
                <a:ea typeface="Space Mono"/>
                <a:cs typeface="Space Mono"/>
                <a:sym typeface="Space Mon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697433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5"/>
          <p:cNvSpPr txBox="1">
            <a:spLocks noGrp="1"/>
          </p:cNvSpPr>
          <p:nvPr>
            <p:ph type="title"/>
          </p:nvPr>
        </p:nvSpPr>
        <p:spPr>
          <a:xfrm>
            <a:off x="3607912" y="931838"/>
            <a:ext cx="4060200" cy="120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87" name="Google Shape;287;p15"/>
          <p:cNvSpPr txBox="1">
            <a:spLocks noGrp="1"/>
          </p:cNvSpPr>
          <p:nvPr>
            <p:ph type="subTitle" idx="1"/>
          </p:nvPr>
        </p:nvSpPr>
        <p:spPr>
          <a:xfrm>
            <a:off x="3607912" y="2135663"/>
            <a:ext cx="4060200" cy="20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rabicPeriod"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lphaLcPeriod"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AutoNum type="romanLcPeriod"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rabicPeriod"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lphaLcPeriod"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AutoNum type="romanLcPeriod"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rabicPeriod"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lphaLcPeriod"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AutoNum type="romanLcPeriod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586242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21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93143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B51D1-06F6-93A9-67B9-3108891F7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5DD728-BF7B-363F-746F-F3F170A0AE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CE3E4E-E893-1DBA-EB64-9A06968C1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E41E-BD82-4D43-ADDE-A42604AD3E6F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6BB4C1-0759-60E7-E108-78E1A6DD6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D7CCE3-BD6C-8F22-73A7-9EF6D9AC9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873DF-2311-49A1-9C0F-DE4F8950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926894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CD189F-B25C-8950-78AE-EDDC2DD83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BDEC27-4566-FE56-6D7E-FD3E60A646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E5B481-B010-534C-FB5B-84D8FAAF0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E41E-BD82-4D43-ADDE-A42604AD3E6F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AD8275-D263-46B6-DD32-34D81E446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96F4E5-8319-1E3A-4F4B-F3B72CA08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873DF-2311-49A1-9C0F-DE4F8950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870109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2814F-3AB0-3C2E-90AD-46435C95F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DBE1D-008B-62E7-3EA0-159893EA4C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6C5B19-EDC0-CDBF-8C0D-7E2B930EF7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2DCFC8-AA75-FF25-245C-3054DE63B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E41E-BD82-4D43-ADDE-A42604AD3E6F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AD9F56-6949-97A1-3E04-8E1CEEFE1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20F358-B2EE-BE11-378D-5FF175ADD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873DF-2311-49A1-9C0F-DE4F8950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491425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ED5FC-A472-A657-F6FA-B9285F465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D7A74D-0025-C0D9-86B2-BA67B2F343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16B642-019E-A5B3-5F84-94A439438A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58D7CD4-582E-5700-BA1C-3169DFD1F4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B4234C-14CA-CEE6-4C49-62C7BBB282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0CBEDBE-33E6-9CA6-D4CD-6B5D1D2E1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E41E-BD82-4D43-ADDE-A42604AD3E6F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F4AA73-7467-EB8B-BF8D-B90157080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C8DF1C8-DB79-D102-1E1E-37946707E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873DF-2311-49A1-9C0F-DE4F8950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787980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268F02-F695-E7AA-EF6C-D3294AAFF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97E52F-7DF3-AC15-91A5-11B8F316DE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E41E-BD82-4D43-ADDE-A42604AD3E6F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DAD4BC-7704-F382-138E-558E8467D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0672DD-A119-04FE-26A9-A065A582A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873DF-2311-49A1-9C0F-DE4F8950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241182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9208FA-DC0F-8E21-243A-2263C939E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E41E-BD82-4D43-ADDE-A42604AD3E6F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642B47-CE2B-52EF-7568-A08F3B312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909BD2-914C-1AF5-E188-53B3C1599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873DF-2311-49A1-9C0F-DE4F8950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121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6CA4F5-E9E2-90BD-A4F5-70FB7C1BB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B803B4-745E-EE77-681C-A787C07F3C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2C72BA-5188-EE69-49A2-F641551ECB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00DDF0-A1BA-68A4-A7B6-0892A87F9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E41E-BD82-4D43-ADDE-A42604AD3E6F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4BEBBA-EBCC-57BC-975B-057337E3C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AAC4F5-F5DA-3FC8-0331-DF85146C5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873DF-2311-49A1-9C0F-DE4F8950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210690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F5FC8-2DD3-AAC7-60BC-43DE5EDCC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B1B9B6D-43D1-2800-F734-66C89EEE1A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55A33A-F643-A0AC-2017-1E4D41E338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FE0EBD-361C-AE4C-1895-A23D847A1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E41E-BD82-4D43-ADDE-A42604AD3E6F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917A02-780F-4658-1F43-44F8D5C07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6C1348-8C24-1D76-1F8F-17C63EC2D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873DF-2311-49A1-9C0F-DE4F8950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590436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2E9DD4-0DD6-59EE-C220-1E5A6A07D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6F3E3E-1A39-54FE-5986-4D080DEB4A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2C65CF-2B81-0D41-FC50-204F95A658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3BE41E-BD82-4D43-ADDE-A42604AD3E6F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3F25E1-D809-9C59-7049-6E7CD01910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65B62F-3723-A73C-84F0-CC35077DA8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01873DF-2311-49A1-9C0F-DE4F8950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62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  <p:sldLayoutId id="2147483691" r:id="rId15"/>
    <p:sldLayoutId id="2147483692" r:id="rId16"/>
    <p:sldLayoutId id="2147483693" r:id="rId17"/>
    <p:sldLayoutId id="2147483694" r:id="rId18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30"/>
          <p:cNvSpPr txBox="1">
            <a:spLocks noGrp="1"/>
          </p:cNvSpPr>
          <p:nvPr>
            <p:ph type="ctrTitle"/>
          </p:nvPr>
        </p:nvSpPr>
        <p:spPr>
          <a:xfrm>
            <a:off x="602169" y="1198675"/>
            <a:ext cx="8255605" cy="224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AGRICULTURA VIITORULUI: 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INTEGRARE TEHNOLOGICĂ ȘI FORMAREA SPECIALIȘTILOR PENTRU SISTEME BIOTEHNICE INTELIGENTE</a:t>
            </a:r>
          </a:p>
        </p:txBody>
      </p:sp>
      <p:sp>
        <p:nvSpPr>
          <p:cNvPr id="581" name="Google Shape;581;p30"/>
          <p:cNvSpPr txBox="1">
            <a:spLocks noGrp="1"/>
          </p:cNvSpPr>
          <p:nvPr>
            <p:ph type="subTitle" idx="1"/>
          </p:nvPr>
        </p:nvSpPr>
        <p:spPr>
          <a:xfrm>
            <a:off x="3902100" y="3649951"/>
            <a:ext cx="45288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Sl.dr.ing. Evelin GHEORGHI</a:t>
            </a:r>
            <a:r>
              <a:rPr lang="ro-RO" dirty="0"/>
              <a:t>ȚĂ</a:t>
            </a:r>
            <a:endParaRPr dirty="0"/>
          </a:p>
        </p:txBody>
      </p:sp>
      <p:grpSp>
        <p:nvGrpSpPr>
          <p:cNvPr id="582" name="Google Shape;582;p30"/>
          <p:cNvGrpSpPr/>
          <p:nvPr/>
        </p:nvGrpSpPr>
        <p:grpSpPr>
          <a:xfrm>
            <a:off x="-1413549" y="-1420325"/>
            <a:ext cx="4055769" cy="4054532"/>
            <a:chOff x="-2065431" y="-1404875"/>
            <a:chExt cx="4055769" cy="4054532"/>
          </a:xfrm>
        </p:grpSpPr>
        <p:grpSp>
          <p:nvGrpSpPr>
            <p:cNvPr id="583" name="Google Shape;583;p30"/>
            <p:cNvGrpSpPr/>
            <p:nvPr/>
          </p:nvGrpSpPr>
          <p:grpSpPr>
            <a:xfrm>
              <a:off x="-965646" y="-306294"/>
              <a:ext cx="1855954" cy="1856899"/>
              <a:chOff x="5690549" y="1784557"/>
              <a:chExt cx="570782" cy="571072"/>
            </a:xfrm>
          </p:grpSpPr>
          <p:sp>
            <p:nvSpPr>
              <p:cNvPr id="584" name="Google Shape;584;p30"/>
              <p:cNvSpPr/>
              <p:nvPr/>
            </p:nvSpPr>
            <p:spPr>
              <a:xfrm>
                <a:off x="5846732" y="1940998"/>
                <a:ext cx="258166" cy="258166"/>
              </a:xfrm>
              <a:custGeom>
                <a:avLst/>
                <a:gdLst/>
                <a:ahLst/>
                <a:cxnLst/>
                <a:rect l="l" t="t" r="r" b="b"/>
                <a:pathLst>
                  <a:path w="7994" h="7994" extrusionOk="0">
                    <a:moveTo>
                      <a:pt x="3997" y="2061"/>
                    </a:moveTo>
                    <a:cubicBezTo>
                      <a:pt x="5067" y="2061"/>
                      <a:pt x="5933" y="2927"/>
                      <a:pt x="5933" y="3997"/>
                    </a:cubicBezTo>
                    <a:cubicBezTo>
                      <a:pt x="5933" y="5068"/>
                      <a:pt x="5067" y="5933"/>
                      <a:pt x="3997" y="5933"/>
                    </a:cubicBezTo>
                    <a:cubicBezTo>
                      <a:pt x="2926" y="5933"/>
                      <a:pt x="2061" y="5068"/>
                      <a:pt x="2061" y="3997"/>
                    </a:cubicBezTo>
                    <a:cubicBezTo>
                      <a:pt x="2061" y="2927"/>
                      <a:pt x="2926" y="2061"/>
                      <a:pt x="3997" y="2061"/>
                    </a:cubicBezTo>
                    <a:close/>
                    <a:moveTo>
                      <a:pt x="3658" y="1"/>
                    </a:moveTo>
                    <a:lnTo>
                      <a:pt x="3515" y="920"/>
                    </a:lnTo>
                    <a:cubicBezTo>
                      <a:pt x="3292" y="955"/>
                      <a:pt x="3078" y="1009"/>
                      <a:pt x="2882" y="1089"/>
                    </a:cubicBezTo>
                    <a:lnTo>
                      <a:pt x="2293" y="366"/>
                    </a:lnTo>
                    <a:lnTo>
                      <a:pt x="1704" y="705"/>
                    </a:lnTo>
                    <a:lnTo>
                      <a:pt x="2043" y="1571"/>
                    </a:lnTo>
                    <a:cubicBezTo>
                      <a:pt x="1874" y="1714"/>
                      <a:pt x="1713" y="1865"/>
                      <a:pt x="1570" y="2044"/>
                    </a:cubicBezTo>
                    <a:lnTo>
                      <a:pt x="714" y="1705"/>
                    </a:lnTo>
                    <a:lnTo>
                      <a:pt x="366" y="2293"/>
                    </a:lnTo>
                    <a:lnTo>
                      <a:pt x="1089" y="2873"/>
                    </a:lnTo>
                    <a:cubicBezTo>
                      <a:pt x="1017" y="3078"/>
                      <a:pt x="955" y="3293"/>
                      <a:pt x="919" y="3516"/>
                    </a:cubicBezTo>
                    <a:lnTo>
                      <a:pt x="0" y="3658"/>
                    </a:lnTo>
                    <a:lnTo>
                      <a:pt x="0" y="4336"/>
                    </a:lnTo>
                    <a:lnTo>
                      <a:pt x="919" y="4479"/>
                    </a:lnTo>
                    <a:cubicBezTo>
                      <a:pt x="955" y="4702"/>
                      <a:pt x="1017" y="4916"/>
                      <a:pt x="1089" y="5121"/>
                    </a:cubicBezTo>
                    <a:lnTo>
                      <a:pt x="366" y="5701"/>
                    </a:lnTo>
                    <a:lnTo>
                      <a:pt x="714" y="6290"/>
                    </a:lnTo>
                    <a:lnTo>
                      <a:pt x="1570" y="5951"/>
                    </a:lnTo>
                    <a:cubicBezTo>
                      <a:pt x="1713" y="6121"/>
                      <a:pt x="1874" y="6281"/>
                      <a:pt x="2043" y="6424"/>
                    </a:cubicBezTo>
                    <a:lnTo>
                      <a:pt x="1704" y="7289"/>
                    </a:lnTo>
                    <a:lnTo>
                      <a:pt x="2293" y="7628"/>
                    </a:lnTo>
                    <a:lnTo>
                      <a:pt x="2882" y="6906"/>
                    </a:lnTo>
                    <a:cubicBezTo>
                      <a:pt x="3078" y="6986"/>
                      <a:pt x="3292" y="7039"/>
                      <a:pt x="3515" y="7075"/>
                    </a:cubicBezTo>
                    <a:lnTo>
                      <a:pt x="3658" y="7994"/>
                    </a:lnTo>
                    <a:lnTo>
                      <a:pt x="4336" y="7994"/>
                    </a:lnTo>
                    <a:lnTo>
                      <a:pt x="4479" y="7075"/>
                    </a:lnTo>
                    <a:cubicBezTo>
                      <a:pt x="4702" y="7039"/>
                      <a:pt x="4916" y="6986"/>
                      <a:pt x="5121" y="6906"/>
                    </a:cubicBezTo>
                    <a:lnTo>
                      <a:pt x="5701" y="7628"/>
                    </a:lnTo>
                    <a:lnTo>
                      <a:pt x="6290" y="7289"/>
                    </a:lnTo>
                    <a:lnTo>
                      <a:pt x="5959" y="6424"/>
                    </a:lnTo>
                    <a:cubicBezTo>
                      <a:pt x="6129" y="6281"/>
                      <a:pt x="6281" y="6121"/>
                      <a:pt x="6423" y="5951"/>
                    </a:cubicBezTo>
                    <a:lnTo>
                      <a:pt x="7289" y="6290"/>
                    </a:lnTo>
                    <a:lnTo>
                      <a:pt x="7628" y="5701"/>
                    </a:lnTo>
                    <a:lnTo>
                      <a:pt x="6905" y="5121"/>
                    </a:lnTo>
                    <a:cubicBezTo>
                      <a:pt x="6985" y="4916"/>
                      <a:pt x="7039" y="4702"/>
                      <a:pt x="7075" y="4479"/>
                    </a:cubicBezTo>
                    <a:lnTo>
                      <a:pt x="7993" y="4336"/>
                    </a:lnTo>
                    <a:lnTo>
                      <a:pt x="7993" y="3658"/>
                    </a:lnTo>
                    <a:lnTo>
                      <a:pt x="7075" y="3516"/>
                    </a:lnTo>
                    <a:cubicBezTo>
                      <a:pt x="7039" y="3293"/>
                      <a:pt x="6985" y="3078"/>
                      <a:pt x="6905" y="2873"/>
                    </a:cubicBezTo>
                    <a:lnTo>
                      <a:pt x="7628" y="2293"/>
                    </a:lnTo>
                    <a:lnTo>
                      <a:pt x="7289" y="1705"/>
                    </a:lnTo>
                    <a:lnTo>
                      <a:pt x="6423" y="2044"/>
                    </a:lnTo>
                    <a:cubicBezTo>
                      <a:pt x="6281" y="1865"/>
                      <a:pt x="6129" y="1714"/>
                      <a:pt x="5959" y="1571"/>
                    </a:cubicBezTo>
                    <a:lnTo>
                      <a:pt x="6290" y="705"/>
                    </a:lnTo>
                    <a:lnTo>
                      <a:pt x="5701" y="366"/>
                    </a:lnTo>
                    <a:lnTo>
                      <a:pt x="5121" y="1089"/>
                    </a:lnTo>
                    <a:cubicBezTo>
                      <a:pt x="4916" y="1009"/>
                      <a:pt x="4702" y="955"/>
                      <a:pt x="4479" y="920"/>
                    </a:cubicBezTo>
                    <a:lnTo>
                      <a:pt x="433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" name="Google Shape;585;p30"/>
              <p:cNvSpPr/>
              <p:nvPr/>
            </p:nvSpPr>
            <p:spPr>
              <a:xfrm>
                <a:off x="5711897" y="1806163"/>
                <a:ext cx="528120" cy="527829"/>
              </a:xfrm>
              <a:custGeom>
                <a:avLst/>
                <a:gdLst/>
                <a:ahLst/>
                <a:cxnLst/>
                <a:rect l="l" t="t" r="r" b="b"/>
                <a:pathLst>
                  <a:path w="16353" h="16344" extrusionOk="0">
                    <a:moveTo>
                      <a:pt x="8172" y="3212"/>
                    </a:moveTo>
                    <a:cubicBezTo>
                      <a:pt x="10911" y="3212"/>
                      <a:pt x="13132" y="5434"/>
                      <a:pt x="13132" y="8172"/>
                    </a:cubicBezTo>
                    <a:cubicBezTo>
                      <a:pt x="13132" y="10911"/>
                      <a:pt x="10911" y="13132"/>
                      <a:pt x="8172" y="13132"/>
                    </a:cubicBezTo>
                    <a:cubicBezTo>
                      <a:pt x="5433" y="13132"/>
                      <a:pt x="3212" y="10911"/>
                      <a:pt x="3212" y="8172"/>
                    </a:cubicBezTo>
                    <a:cubicBezTo>
                      <a:pt x="3212" y="5434"/>
                      <a:pt x="5433" y="3212"/>
                      <a:pt x="8172" y="3212"/>
                    </a:cubicBezTo>
                    <a:close/>
                    <a:moveTo>
                      <a:pt x="7476" y="1"/>
                    </a:moveTo>
                    <a:lnTo>
                      <a:pt x="7191" y="1874"/>
                    </a:lnTo>
                    <a:cubicBezTo>
                      <a:pt x="6736" y="1945"/>
                      <a:pt x="6298" y="2061"/>
                      <a:pt x="5879" y="2222"/>
                    </a:cubicBezTo>
                    <a:lnTo>
                      <a:pt x="4693" y="741"/>
                    </a:lnTo>
                    <a:lnTo>
                      <a:pt x="3479" y="1437"/>
                    </a:lnTo>
                    <a:lnTo>
                      <a:pt x="4166" y="3212"/>
                    </a:lnTo>
                    <a:cubicBezTo>
                      <a:pt x="3818" y="3498"/>
                      <a:pt x="3497" y="3819"/>
                      <a:pt x="3212" y="4167"/>
                    </a:cubicBezTo>
                    <a:lnTo>
                      <a:pt x="1445" y="3480"/>
                    </a:lnTo>
                    <a:lnTo>
                      <a:pt x="750" y="4684"/>
                    </a:lnTo>
                    <a:lnTo>
                      <a:pt x="2221" y="5880"/>
                    </a:lnTo>
                    <a:cubicBezTo>
                      <a:pt x="2061" y="6290"/>
                      <a:pt x="1945" y="6727"/>
                      <a:pt x="1874" y="7182"/>
                    </a:cubicBezTo>
                    <a:lnTo>
                      <a:pt x="0" y="7476"/>
                    </a:lnTo>
                    <a:lnTo>
                      <a:pt x="0" y="8868"/>
                    </a:lnTo>
                    <a:lnTo>
                      <a:pt x="1874" y="9163"/>
                    </a:lnTo>
                    <a:cubicBezTo>
                      <a:pt x="1945" y="9609"/>
                      <a:pt x="2061" y="10046"/>
                      <a:pt x="2221" y="10465"/>
                    </a:cubicBezTo>
                    <a:lnTo>
                      <a:pt x="750" y="11660"/>
                    </a:lnTo>
                    <a:lnTo>
                      <a:pt x="1445" y="12865"/>
                    </a:lnTo>
                    <a:lnTo>
                      <a:pt x="3212" y="12178"/>
                    </a:lnTo>
                    <a:cubicBezTo>
                      <a:pt x="3497" y="12526"/>
                      <a:pt x="3818" y="12847"/>
                      <a:pt x="4166" y="13132"/>
                    </a:cubicBezTo>
                    <a:lnTo>
                      <a:pt x="3479" y="14908"/>
                    </a:lnTo>
                    <a:lnTo>
                      <a:pt x="4693" y="15604"/>
                    </a:lnTo>
                    <a:lnTo>
                      <a:pt x="5879" y="14123"/>
                    </a:lnTo>
                    <a:cubicBezTo>
                      <a:pt x="6298" y="14283"/>
                      <a:pt x="6736" y="14399"/>
                      <a:pt x="7191" y="14471"/>
                    </a:cubicBezTo>
                    <a:lnTo>
                      <a:pt x="7476" y="16344"/>
                    </a:lnTo>
                    <a:lnTo>
                      <a:pt x="8868" y="16344"/>
                    </a:lnTo>
                    <a:lnTo>
                      <a:pt x="9162" y="14471"/>
                    </a:lnTo>
                    <a:cubicBezTo>
                      <a:pt x="9617" y="14399"/>
                      <a:pt x="10054" y="14283"/>
                      <a:pt x="10465" y="14123"/>
                    </a:cubicBezTo>
                    <a:lnTo>
                      <a:pt x="11660" y="15604"/>
                    </a:lnTo>
                    <a:lnTo>
                      <a:pt x="12864" y="14908"/>
                    </a:lnTo>
                    <a:lnTo>
                      <a:pt x="12177" y="13132"/>
                    </a:lnTo>
                    <a:cubicBezTo>
                      <a:pt x="12525" y="12847"/>
                      <a:pt x="12846" y="12526"/>
                      <a:pt x="13132" y="12178"/>
                    </a:cubicBezTo>
                    <a:lnTo>
                      <a:pt x="14907" y="12865"/>
                    </a:lnTo>
                    <a:lnTo>
                      <a:pt x="15603" y="11660"/>
                    </a:lnTo>
                    <a:lnTo>
                      <a:pt x="14122" y="10465"/>
                    </a:lnTo>
                    <a:cubicBezTo>
                      <a:pt x="14283" y="10046"/>
                      <a:pt x="14399" y="9609"/>
                      <a:pt x="14470" y="9163"/>
                    </a:cubicBezTo>
                    <a:lnTo>
                      <a:pt x="16352" y="8868"/>
                    </a:lnTo>
                    <a:lnTo>
                      <a:pt x="16352" y="7476"/>
                    </a:lnTo>
                    <a:lnTo>
                      <a:pt x="14470" y="7182"/>
                    </a:lnTo>
                    <a:cubicBezTo>
                      <a:pt x="14399" y="6727"/>
                      <a:pt x="14283" y="6290"/>
                      <a:pt x="14122" y="5880"/>
                    </a:cubicBezTo>
                    <a:lnTo>
                      <a:pt x="15603" y="4684"/>
                    </a:lnTo>
                    <a:lnTo>
                      <a:pt x="14907" y="3480"/>
                    </a:lnTo>
                    <a:lnTo>
                      <a:pt x="13132" y="4167"/>
                    </a:lnTo>
                    <a:cubicBezTo>
                      <a:pt x="12846" y="3819"/>
                      <a:pt x="12525" y="3498"/>
                      <a:pt x="12177" y="3212"/>
                    </a:cubicBezTo>
                    <a:lnTo>
                      <a:pt x="12864" y="1437"/>
                    </a:lnTo>
                    <a:lnTo>
                      <a:pt x="11660" y="741"/>
                    </a:lnTo>
                    <a:lnTo>
                      <a:pt x="10465" y="2222"/>
                    </a:lnTo>
                    <a:cubicBezTo>
                      <a:pt x="10054" y="2061"/>
                      <a:pt x="9617" y="1945"/>
                      <a:pt x="9162" y="1874"/>
                    </a:cubicBezTo>
                    <a:lnTo>
                      <a:pt x="8868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" name="Google Shape;586;p30"/>
              <p:cNvSpPr/>
              <p:nvPr/>
            </p:nvSpPr>
            <p:spPr>
              <a:xfrm>
                <a:off x="5690549" y="1784557"/>
                <a:ext cx="570782" cy="571072"/>
              </a:xfrm>
              <a:custGeom>
                <a:avLst/>
                <a:gdLst/>
                <a:ahLst/>
                <a:cxnLst/>
                <a:rect l="l" t="t" r="r" b="b"/>
                <a:pathLst>
                  <a:path w="17674" h="17683" extrusionOk="0">
                    <a:moveTo>
                      <a:pt x="8833" y="63"/>
                    </a:moveTo>
                    <a:cubicBezTo>
                      <a:pt x="13677" y="63"/>
                      <a:pt x="17620" y="3997"/>
                      <a:pt x="17620" y="8841"/>
                    </a:cubicBezTo>
                    <a:cubicBezTo>
                      <a:pt x="17620" y="13685"/>
                      <a:pt x="13677" y="17620"/>
                      <a:pt x="8833" y="17620"/>
                    </a:cubicBezTo>
                    <a:cubicBezTo>
                      <a:pt x="3989" y="17620"/>
                      <a:pt x="55" y="13685"/>
                      <a:pt x="55" y="8841"/>
                    </a:cubicBezTo>
                    <a:cubicBezTo>
                      <a:pt x="55" y="3997"/>
                      <a:pt x="3989" y="63"/>
                      <a:pt x="8833" y="63"/>
                    </a:cubicBezTo>
                    <a:close/>
                    <a:moveTo>
                      <a:pt x="8833" y="1"/>
                    </a:moveTo>
                    <a:cubicBezTo>
                      <a:pt x="3962" y="1"/>
                      <a:pt x="1" y="3970"/>
                      <a:pt x="1" y="8841"/>
                    </a:cubicBezTo>
                    <a:cubicBezTo>
                      <a:pt x="1" y="13712"/>
                      <a:pt x="3962" y="17682"/>
                      <a:pt x="8833" y="17682"/>
                    </a:cubicBezTo>
                    <a:cubicBezTo>
                      <a:pt x="13704" y="17682"/>
                      <a:pt x="17674" y="13712"/>
                      <a:pt x="17674" y="8841"/>
                    </a:cubicBezTo>
                    <a:cubicBezTo>
                      <a:pt x="17674" y="3970"/>
                      <a:pt x="13704" y="1"/>
                      <a:pt x="883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87" name="Google Shape;587;p30"/>
            <p:cNvGrpSpPr/>
            <p:nvPr/>
          </p:nvGrpSpPr>
          <p:grpSpPr>
            <a:xfrm>
              <a:off x="-1247046" y="-636686"/>
              <a:ext cx="2419634" cy="2518026"/>
              <a:chOff x="4876082" y="1708500"/>
              <a:chExt cx="694938" cy="723197"/>
            </a:xfrm>
          </p:grpSpPr>
          <p:sp>
            <p:nvSpPr>
              <p:cNvPr id="588" name="Google Shape;588;p30"/>
              <p:cNvSpPr/>
              <p:nvPr/>
            </p:nvSpPr>
            <p:spPr>
              <a:xfrm>
                <a:off x="5042889" y="1734725"/>
                <a:ext cx="507968" cy="262784"/>
              </a:xfrm>
              <a:custGeom>
                <a:avLst/>
                <a:gdLst/>
                <a:ahLst/>
                <a:cxnLst/>
                <a:rect l="l" t="t" r="r" b="b"/>
                <a:pathLst>
                  <a:path w="15729" h="8137" extrusionOk="0">
                    <a:moveTo>
                      <a:pt x="5603" y="0"/>
                    </a:moveTo>
                    <a:cubicBezTo>
                      <a:pt x="3542" y="0"/>
                      <a:pt x="1615" y="607"/>
                      <a:pt x="0" y="1651"/>
                    </a:cubicBezTo>
                    <a:lnTo>
                      <a:pt x="0" y="1784"/>
                    </a:lnTo>
                    <a:cubicBezTo>
                      <a:pt x="1615" y="732"/>
                      <a:pt x="3533" y="116"/>
                      <a:pt x="5603" y="116"/>
                    </a:cubicBezTo>
                    <a:cubicBezTo>
                      <a:pt x="10492" y="116"/>
                      <a:pt x="14595" y="3551"/>
                      <a:pt x="15621" y="8136"/>
                    </a:cubicBezTo>
                    <a:lnTo>
                      <a:pt x="15728" y="8109"/>
                    </a:lnTo>
                    <a:cubicBezTo>
                      <a:pt x="14693" y="3479"/>
                      <a:pt x="10545" y="0"/>
                      <a:pt x="560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" name="Google Shape;589;p30"/>
              <p:cNvSpPr/>
              <p:nvPr/>
            </p:nvSpPr>
            <p:spPr>
              <a:xfrm>
                <a:off x="4888742" y="1886547"/>
                <a:ext cx="669314" cy="518625"/>
              </a:xfrm>
              <a:custGeom>
                <a:avLst/>
                <a:gdLst/>
                <a:ahLst/>
                <a:cxnLst/>
                <a:rect l="l" t="t" r="r" b="b"/>
                <a:pathLst>
                  <a:path w="20725" h="16059" extrusionOk="0">
                    <a:moveTo>
                      <a:pt x="1696" y="1"/>
                    </a:moveTo>
                    <a:cubicBezTo>
                      <a:pt x="625" y="1633"/>
                      <a:pt x="1" y="3587"/>
                      <a:pt x="1" y="5683"/>
                    </a:cubicBezTo>
                    <a:cubicBezTo>
                      <a:pt x="1" y="11411"/>
                      <a:pt x="4658" y="16058"/>
                      <a:pt x="10376" y="16058"/>
                    </a:cubicBezTo>
                    <a:cubicBezTo>
                      <a:pt x="15836" y="16058"/>
                      <a:pt x="20314" y="11830"/>
                      <a:pt x="20724" y="6486"/>
                    </a:cubicBezTo>
                    <a:lnTo>
                      <a:pt x="20724" y="6486"/>
                    </a:lnTo>
                    <a:lnTo>
                      <a:pt x="20608" y="6531"/>
                    </a:lnTo>
                    <a:cubicBezTo>
                      <a:pt x="20171" y="11794"/>
                      <a:pt x="15755" y="15951"/>
                      <a:pt x="10376" y="15951"/>
                    </a:cubicBezTo>
                    <a:cubicBezTo>
                      <a:pt x="4711" y="15951"/>
                      <a:pt x="108" y="11348"/>
                      <a:pt x="108" y="5683"/>
                    </a:cubicBezTo>
                    <a:cubicBezTo>
                      <a:pt x="108" y="3587"/>
                      <a:pt x="741" y="1633"/>
                      <a:pt x="183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" name="Google Shape;590;p30"/>
              <p:cNvSpPr/>
              <p:nvPr/>
            </p:nvSpPr>
            <p:spPr>
              <a:xfrm>
                <a:off x="5463252" y="1820276"/>
                <a:ext cx="99985" cy="174361"/>
              </a:xfrm>
              <a:custGeom>
                <a:avLst/>
                <a:gdLst/>
                <a:ahLst/>
                <a:cxnLst/>
                <a:rect l="l" t="t" r="r" b="b"/>
                <a:pathLst>
                  <a:path w="3096" h="5399" extrusionOk="0">
                    <a:moveTo>
                      <a:pt x="72" y="1"/>
                    </a:moveTo>
                    <a:lnTo>
                      <a:pt x="0" y="81"/>
                    </a:lnTo>
                    <a:cubicBezTo>
                      <a:pt x="1463" y="1500"/>
                      <a:pt x="2525" y="3337"/>
                      <a:pt x="2980" y="5398"/>
                    </a:cubicBezTo>
                    <a:lnTo>
                      <a:pt x="3096" y="5371"/>
                    </a:lnTo>
                    <a:cubicBezTo>
                      <a:pt x="2623" y="3293"/>
                      <a:pt x="1553" y="1437"/>
                      <a:pt x="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" name="Google Shape;591;p30"/>
              <p:cNvSpPr/>
              <p:nvPr/>
            </p:nvSpPr>
            <p:spPr>
              <a:xfrm>
                <a:off x="5439030" y="2090238"/>
                <a:ext cx="131990" cy="250706"/>
              </a:xfrm>
              <a:custGeom>
                <a:avLst/>
                <a:gdLst/>
                <a:ahLst/>
                <a:cxnLst/>
                <a:rect l="l" t="t" r="r" b="b"/>
                <a:pathLst>
                  <a:path w="4087" h="7763" extrusionOk="0">
                    <a:moveTo>
                      <a:pt x="4087" y="1"/>
                    </a:moveTo>
                    <a:lnTo>
                      <a:pt x="3971" y="54"/>
                    </a:lnTo>
                    <a:cubicBezTo>
                      <a:pt x="3775" y="3132"/>
                      <a:pt x="2267" y="5862"/>
                      <a:pt x="1" y="7682"/>
                    </a:cubicBezTo>
                    <a:lnTo>
                      <a:pt x="81" y="7762"/>
                    </a:lnTo>
                    <a:cubicBezTo>
                      <a:pt x="2383" y="5915"/>
                      <a:pt x="3908" y="3132"/>
                      <a:pt x="408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" name="Google Shape;592;p30"/>
              <p:cNvSpPr/>
              <p:nvPr/>
            </p:nvSpPr>
            <p:spPr>
              <a:xfrm>
                <a:off x="4876082" y="1886547"/>
                <a:ext cx="100567" cy="425293"/>
              </a:xfrm>
              <a:custGeom>
                <a:avLst/>
                <a:gdLst/>
                <a:ahLst/>
                <a:cxnLst/>
                <a:rect l="l" t="t" r="r" b="b"/>
                <a:pathLst>
                  <a:path w="3114" h="13169" extrusionOk="0">
                    <a:moveTo>
                      <a:pt x="1624" y="1"/>
                    </a:moveTo>
                    <a:cubicBezTo>
                      <a:pt x="598" y="1651"/>
                      <a:pt x="0" y="3596"/>
                      <a:pt x="0" y="5683"/>
                    </a:cubicBezTo>
                    <a:cubicBezTo>
                      <a:pt x="0" y="8592"/>
                      <a:pt x="1160" y="11232"/>
                      <a:pt x="3042" y="13168"/>
                    </a:cubicBezTo>
                    <a:lnTo>
                      <a:pt x="3114" y="13088"/>
                    </a:lnTo>
                    <a:cubicBezTo>
                      <a:pt x="1258" y="11170"/>
                      <a:pt x="116" y="8556"/>
                      <a:pt x="116" y="5683"/>
                    </a:cubicBezTo>
                    <a:cubicBezTo>
                      <a:pt x="116" y="3596"/>
                      <a:pt x="714" y="1651"/>
                      <a:pt x="175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3" name="Google Shape;593;p30"/>
              <p:cNvSpPr/>
              <p:nvPr/>
            </p:nvSpPr>
            <p:spPr>
              <a:xfrm>
                <a:off x="5042889" y="1708500"/>
                <a:ext cx="497892" cy="189313"/>
              </a:xfrm>
              <a:custGeom>
                <a:avLst/>
                <a:gdLst/>
                <a:ahLst/>
                <a:cxnLst/>
                <a:rect l="l" t="t" r="r" b="b"/>
                <a:pathLst>
                  <a:path w="15417" h="5862" extrusionOk="0">
                    <a:moveTo>
                      <a:pt x="5603" y="0"/>
                    </a:moveTo>
                    <a:cubicBezTo>
                      <a:pt x="3560" y="0"/>
                      <a:pt x="1651" y="545"/>
                      <a:pt x="0" y="1508"/>
                    </a:cubicBezTo>
                    <a:lnTo>
                      <a:pt x="0" y="1633"/>
                    </a:lnTo>
                    <a:cubicBezTo>
                      <a:pt x="1642" y="670"/>
                      <a:pt x="3560" y="108"/>
                      <a:pt x="5603" y="108"/>
                    </a:cubicBezTo>
                    <a:cubicBezTo>
                      <a:pt x="9787" y="108"/>
                      <a:pt x="13427" y="2436"/>
                      <a:pt x="15318" y="5862"/>
                    </a:cubicBezTo>
                    <a:lnTo>
                      <a:pt x="15416" y="5808"/>
                    </a:lnTo>
                    <a:cubicBezTo>
                      <a:pt x="13507" y="2347"/>
                      <a:pt x="9823" y="0"/>
                      <a:pt x="560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4" name="Google Shape;594;p30"/>
              <p:cNvSpPr/>
              <p:nvPr/>
            </p:nvSpPr>
            <p:spPr>
              <a:xfrm>
                <a:off x="4909508" y="2247260"/>
                <a:ext cx="589771" cy="184437"/>
              </a:xfrm>
              <a:custGeom>
                <a:avLst/>
                <a:gdLst/>
                <a:ahLst/>
                <a:cxnLst/>
                <a:rect l="l" t="t" r="r" b="b"/>
                <a:pathLst>
                  <a:path w="18262" h="5711" extrusionOk="0">
                    <a:moveTo>
                      <a:pt x="98" y="1"/>
                    </a:moveTo>
                    <a:lnTo>
                      <a:pt x="0" y="54"/>
                    </a:lnTo>
                    <a:cubicBezTo>
                      <a:pt x="1936" y="3435"/>
                      <a:pt x="5576" y="5710"/>
                      <a:pt x="9733" y="5710"/>
                    </a:cubicBezTo>
                    <a:cubicBezTo>
                      <a:pt x="13150" y="5710"/>
                      <a:pt x="16201" y="4176"/>
                      <a:pt x="18261" y="1767"/>
                    </a:cubicBezTo>
                    <a:lnTo>
                      <a:pt x="18172" y="1696"/>
                    </a:lnTo>
                    <a:cubicBezTo>
                      <a:pt x="16138" y="4087"/>
                      <a:pt x="13114" y="5603"/>
                      <a:pt x="9733" y="5603"/>
                    </a:cubicBezTo>
                    <a:cubicBezTo>
                      <a:pt x="5611" y="5603"/>
                      <a:pt x="2016" y="3346"/>
                      <a:pt x="9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5" name="Google Shape;595;p30"/>
              <p:cNvSpPr/>
              <p:nvPr/>
            </p:nvSpPr>
            <p:spPr>
              <a:xfrm>
                <a:off x="5027323" y="1769281"/>
                <a:ext cx="194513" cy="75829"/>
              </a:xfrm>
              <a:custGeom>
                <a:avLst/>
                <a:gdLst/>
                <a:ahLst/>
                <a:cxnLst/>
                <a:rect l="l" t="t" r="r" b="b"/>
                <a:pathLst>
                  <a:path w="6023" h="2348" extrusionOk="0">
                    <a:moveTo>
                      <a:pt x="6022" y="1"/>
                    </a:moveTo>
                    <a:cubicBezTo>
                      <a:pt x="3721" y="19"/>
                      <a:pt x="1615" y="875"/>
                      <a:pt x="1" y="2276"/>
                    </a:cubicBezTo>
                    <a:lnTo>
                      <a:pt x="1" y="2347"/>
                    </a:lnTo>
                    <a:cubicBezTo>
                      <a:pt x="1615" y="938"/>
                      <a:pt x="3721" y="81"/>
                      <a:pt x="6022" y="63"/>
                    </a:cubicBezTo>
                    <a:lnTo>
                      <a:pt x="6022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6" name="Google Shape;596;p30"/>
              <p:cNvSpPr/>
              <p:nvPr/>
            </p:nvSpPr>
            <p:spPr>
              <a:xfrm>
                <a:off x="4933116" y="1875018"/>
                <a:ext cx="64558" cy="118749"/>
              </a:xfrm>
              <a:custGeom>
                <a:avLst/>
                <a:gdLst/>
                <a:ahLst/>
                <a:cxnLst/>
                <a:rect l="l" t="t" r="r" b="b"/>
                <a:pathLst>
                  <a:path w="1999" h="3677" extrusionOk="0">
                    <a:moveTo>
                      <a:pt x="1928" y="1"/>
                    </a:moveTo>
                    <a:cubicBezTo>
                      <a:pt x="1026" y="1053"/>
                      <a:pt x="357" y="2302"/>
                      <a:pt x="1" y="3676"/>
                    </a:cubicBezTo>
                    <a:lnTo>
                      <a:pt x="54" y="3676"/>
                    </a:lnTo>
                    <a:cubicBezTo>
                      <a:pt x="420" y="2302"/>
                      <a:pt x="1098" y="1053"/>
                      <a:pt x="199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7" name="Google Shape;597;p30"/>
              <p:cNvSpPr/>
              <p:nvPr/>
            </p:nvSpPr>
            <p:spPr>
              <a:xfrm>
                <a:off x="5031360" y="2299418"/>
                <a:ext cx="342585" cy="71469"/>
              </a:xfrm>
              <a:custGeom>
                <a:avLst/>
                <a:gdLst/>
                <a:ahLst/>
                <a:cxnLst/>
                <a:rect l="l" t="t" r="r" b="b"/>
                <a:pathLst>
                  <a:path w="10608" h="2213" extrusionOk="0">
                    <a:moveTo>
                      <a:pt x="36" y="0"/>
                    </a:moveTo>
                    <a:lnTo>
                      <a:pt x="1" y="45"/>
                    </a:lnTo>
                    <a:cubicBezTo>
                      <a:pt x="1615" y="1392"/>
                      <a:pt x="3694" y="2213"/>
                      <a:pt x="5960" y="2213"/>
                    </a:cubicBezTo>
                    <a:cubicBezTo>
                      <a:pt x="7655" y="2213"/>
                      <a:pt x="9243" y="1758"/>
                      <a:pt x="10608" y="964"/>
                    </a:cubicBezTo>
                    <a:lnTo>
                      <a:pt x="10581" y="919"/>
                    </a:lnTo>
                    <a:cubicBezTo>
                      <a:pt x="9216" y="1704"/>
                      <a:pt x="7637" y="2150"/>
                      <a:pt x="5960" y="2150"/>
                    </a:cubicBezTo>
                    <a:cubicBezTo>
                      <a:pt x="3712" y="2150"/>
                      <a:pt x="1642" y="1347"/>
                      <a:pt x="3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98" name="Google Shape;598;p30"/>
            <p:cNvGrpSpPr/>
            <p:nvPr/>
          </p:nvGrpSpPr>
          <p:grpSpPr>
            <a:xfrm>
              <a:off x="-1143153" y="-436641"/>
              <a:ext cx="2212063" cy="2117725"/>
              <a:chOff x="5655411" y="869227"/>
              <a:chExt cx="635322" cy="608227"/>
            </a:xfrm>
          </p:grpSpPr>
          <p:sp>
            <p:nvSpPr>
              <p:cNvPr id="599" name="Google Shape;599;p30"/>
              <p:cNvSpPr/>
              <p:nvPr/>
            </p:nvSpPr>
            <p:spPr>
              <a:xfrm>
                <a:off x="5969456" y="869227"/>
                <a:ext cx="12724" cy="39787"/>
              </a:xfrm>
              <a:custGeom>
                <a:avLst/>
                <a:gdLst/>
                <a:ahLst/>
                <a:cxnLst/>
                <a:rect l="l" t="t" r="r" b="b"/>
                <a:pathLst>
                  <a:path w="394" h="1232" extrusionOk="0">
                    <a:moveTo>
                      <a:pt x="1" y="1"/>
                    </a:moveTo>
                    <a:lnTo>
                      <a:pt x="1" y="1232"/>
                    </a:lnTo>
                    <a:lnTo>
                      <a:pt x="393" y="1232"/>
                    </a:lnTo>
                    <a:lnTo>
                      <a:pt x="393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" name="Google Shape;600;p30"/>
              <p:cNvSpPr/>
              <p:nvPr/>
            </p:nvSpPr>
            <p:spPr>
              <a:xfrm>
                <a:off x="5994227" y="869809"/>
                <a:ext cx="16180" cy="40659"/>
              </a:xfrm>
              <a:custGeom>
                <a:avLst/>
                <a:gdLst/>
                <a:ahLst/>
                <a:cxnLst/>
                <a:rect l="l" t="t" r="r" b="b"/>
                <a:pathLst>
                  <a:path w="501" h="1259" extrusionOk="0">
                    <a:moveTo>
                      <a:pt x="108" y="0"/>
                    </a:moveTo>
                    <a:lnTo>
                      <a:pt x="1" y="1232"/>
                    </a:lnTo>
                    <a:lnTo>
                      <a:pt x="393" y="1258"/>
                    </a:lnTo>
                    <a:lnTo>
                      <a:pt x="500" y="36"/>
                    </a:lnTo>
                    <a:lnTo>
                      <a:pt x="10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1" name="Google Shape;601;p30"/>
              <p:cNvSpPr/>
              <p:nvPr/>
            </p:nvSpPr>
            <p:spPr>
              <a:xfrm>
                <a:off x="6018997" y="872974"/>
                <a:ext cx="19345" cy="41531"/>
              </a:xfrm>
              <a:custGeom>
                <a:avLst/>
                <a:gdLst/>
                <a:ahLst/>
                <a:cxnLst/>
                <a:rect l="l" t="t" r="r" b="b"/>
                <a:pathLst>
                  <a:path w="599" h="1286" extrusionOk="0">
                    <a:moveTo>
                      <a:pt x="215" y="1"/>
                    </a:moveTo>
                    <a:lnTo>
                      <a:pt x="1" y="1214"/>
                    </a:lnTo>
                    <a:lnTo>
                      <a:pt x="385" y="1285"/>
                    </a:lnTo>
                    <a:lnTo>
                      <a:pt x="599" y="72"/>
                    </a:lnTo>
                    <a:lnTo>
                      <a:pt x="21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2" name="Google Shape;602;p30"/>
              <p:cNvSpPr/>
              <p:nvPr/>
            </p:nvSpPr>
            <p:spPr>
              <a:xfrm>
                <a:off x="6043219" y="878464"/>
                <a:ext cx="22800" cy="41790"/>
              </a:xfrm>
              <a:custGeom>
                <a:avLst/>
                <a:gdLst/>
                <a:ahLst/>
                <a:cxnLst/>
                <a:rect l="l" t="t" r="r" b="b"/>
                <a:pathLst>
                  <a:path w="706" h="1294" extrusionOk="0">
                    <a:moveTo>
                      <a:pt x="322" y="0"/>
                    </a:moveTo>
                    <a:lnTo>
                      <a:pt x="0" y="1195"/>
                    </a:lnTo>
                    <a:lnTo>
                      <a:pt x="384" y="1294"/>
                    </a:lnTo>
                    <a:lnTo>
                      <a:pt x="705" y="107"/>
                    </a:lnTo>
                    <a:lnTo>
                      <a:pt x="32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3" name="Google Shape;603;p30"/>
              <p:cNvSpPr/>
              <p:nvPr/>
            </p:nvSpPr>
            <p:spPr>
              <a:xfrm>
                <a:off x="6067118" y="886506"/>
                <a:ext cx="25675" cy="41822"/>
              </a:xfrm>
              <a:custGeom>
                <a:avLst/>
                <a:gdLst/>
                <a:ahLst/>
                <a:cxnLst/>
                <a:rect l="l" t="t" r="r" b="b"/>
                <a:pathLst>
                  <a:path w="795" h="1295" extrusionOk="0">
                    <a:moveTo>
                      <a:pt x="420" y="1"/>
                    </a:moveTo>
                    <a:lnTo>
                      <a:pt x="1" y="1161"/>
                    </a:lnTo>
                    <a:lnTo>
                      <a:pt x="375" y="1294"/>
                    </a:lnTo>
                    <a:lnTo>
                      <a:pt x="795" y="135"/>
                    </a:lnTo>
                    <a:lnTo>
                      <a:pt x="42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4" name="Google Shape;604;p30"/>
              <p:cNvSpPr/>
              <p:nvPr/>
            </p:nvSpPr>
            <p:spPr>
              <a:xfrm>
                <a:off x="6090468" y="896905"/>
                <a:ext cx="28258" cy="41499"/>
              </a:xfrm>
              <a:custGeom>
                <a:avLst/>
                <a:gdLst/>
                <a:ahLst/>
                <a:cxnLst/>
                <a:rect l="l" t="t" r="r" b="b"/>
                <a:pathLst>
                  <a:path w="875" h="1285" extrusionOk="0">
                    <a:moveTo>
                      <a:pt x="518" y="0"/>
                    </a:moveTo>
                    <a:lnTo>
                      <a:pt x="0" y="1115"/>
                    </a:lnTo>
                    <a:lnTo>
                      <a:pt x="357" y="1285"/>
                    </a:lnTo>
                    <a:lnTo>
                      <a:pt x="875" y="161"/>
                    </a:lnTo>
                    <a:lnTo>
                      <a:pt x="51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5" name="Google Shape;605;p30"/>
              <p:cNvSpPr/>
              <p:nvPr/>
            </p:nvSpPr>
            <p:spPr>
              <a:xfrm>
                <a:off x="6112655" y="909274"/>
                <a:ext cx="30842" cy="40950"/>
              </a:xfrm>
              <a:custGeom>
                <a:avLst/>
                <a:gdLst/>
                <a:ahLst/>
                <a:cxnLst/>
                <a:rect l="l" t="t" r="r" b="b"/>
                <a:pathLst>
                  <a:path w="955" h="1268" extrusionOk="0">
                    <a:moveTo>
                      <a:pt x="616" y="1"/>
                    </a:moveTo>
                    <a:lnTo>
                      <a:pt x="0" y="1071"/>
                    </a:lnTo>
                    <a:lnTo>
                      <a:pt x="339" y="1267"/>
                    </a:lnTo>
                    <a:lnTo>
                      <a:pt x="955" y="206"/>
                    </a:lnTo>
                    <a:lnTo>
                      <a:pt x="61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6" name="Google Shape;606;p30"/>
              <p:cNvSpPr/>
              <p:nvPr/>
            </p:nvSpPr>
            <p:spPr>
              <a:xfrm>
                <a:off x="6133970" y="924259"/>
                <a:ext cx="33167" cy="39787"/>
              </a:xfrm>
              <a:custGeom>
                <a:avLst/>
                <a:gdLst/>
                <a:ahLst/>
                <a:cxnLst/>
                <a:rect l="l" t="t" r="r" b="b"/>
                <a:pathLst>
                  <a:path w="1027" h="1232" extrusionOk="0">
                    <a:moveTo>
                      <a:pt x="705" y="1"/>
                    </a:moveTo>
                    <a:lnTo>
                      <a:pt x="0" y="1009"/>
                    </a:lnTo>
                    <a:lnTo>
                      <a:pt x="322" y="1232"/>
                    </a:lnTo>
                    <a:lnTo>
                      <a:pt x="1026" y="224"/>
                    </a:lnTo>
                    <a:lnTo>
                      <a:pt x="70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7" name="Google Shape;607;p30"/>
              <p:cNvSpPr/>
              <p:nvPr/>
            </p:nvSpPr>
            <p:spPr>
              <a:xfrm>
                <a:off x="6153865" y="940956"/>
                <a:ext cx="35460" cy="38657"/>
              </a:xfrm>
              <a:custGeom>
                <a:avLst/>
                <a:gdLst/>
                <a:ahLst/>
                <a:cxnLst/>
                <a:rect l="l" t="t" r="r" b="b"/>
                <a:pathLst>
                  <a:path w="1098" h="1197" extrusionOk="0">
                    <a:moveTo>
                      <a:pt x="794" y="1"/>
                    </a:moveTo>
                    <a:lnTo>
                      <a:pt x="0" y="947"/>
                    </a:lnTo>
                    <a:lnTo>
                      <a:pt x="303" y="1196"/>
                    </a:lnTo>
                    <a:lnTo>
                      <a:pt x="1097" y="251"/>
                    </a:lnTo>
                    <a:lnTo>
                      <a:pt x="794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8" name="Google Shape;608;p30"/>
              <p:cNvSpPr/>
              <p:nvPr/>
            </p:nvSpPr>
            <p:spPr>
              <a:xfrm>
                <a:off x="5762601" y="1407438"/>
                <a:ext cx="35169" cy="38625"/>
              </a:xfrm>
              <a:custGeom>
                <a:avLst/>
                <a:gdLst/>
                <a:ahLst/>
                <a:cxnLst/>
                <a:rect l="l" t="t" r="r" b="b"/>
                <a:pathLst>
                  <a:path w="1089" h="1196" extrusionOk="0">
                    <a:moveTo>
                      <a:pt x="794" y="0"/>
                    </a:moveTo>
                    <a:lnTo>
                      <a:pt x="0" y="937"/>
                    </a:lnTo>
                    <a:lnTo>
                      <a:pt x="304" y="1195"/>
                    </a:lnTo>
                    <a:lnTo>
                      <a:pt x="1089" y="250"/>
                    </a:lnTo>
                    <a:lnTo>
                      <a:pt x="79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" name="Google Shape;609;p30"/>
              <p:cNvSpPr/>
              <p:nvPr/>
            </p:nvSpPr>
            <p:spPr>
              <a:xfrm>
                <a:off x="6172564" y="959688"/>
                <a:ext cx="37204" cy="37204"/>
              </a:xfrm>
              <a:custGeom>
                <a:avLst/>
                <a:gdLst/>
                <a:ahLst/>
                <a:cxnLst/>
                <a:rect l="l" t="t" r="r" b="b"/>
                <a:pathLst>
                  <a:path w="1152" h="1152" extrusionOk="0">
                    <a:moveTo>
                      <a:pt x="866" y="1"/>
                    </a:moveTo>
                    <a:lnTo>
                      <a:pt x="1" y="866"/>
                    </a:lnTo>
                    <a:lnTo>
                      <a:pt x="277" y="1152"/>
                    </a:lnTo>
                    <a:lnTo>
                      <a:pt x="1152" y="277"/>
                    </a:lnTo>
                    <a:lnTo>
                      <a:pt x="86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" name="Google Shape;610;p30"/>
              <p:cNvSpPr/>
              <p:nvPr/>
            </p:nvSpPr>
            <p:spPr>
              <a:xfrm>
                <a:off x="5742126" y="1390127"/>
                <a:ext cx="37204" cy="37204"/>
              </a:xfrm>
              <a:custGeom>
                <a:avLst/>
                <a:gdLst/>
                <a:ahLst/>
                <a:cxnLst/>
                <a:rect l="l" t="t" r="r" b="b"/>
                <a:pathLst>
                  <a:path w="1152" h="1152" extrusionOk="0">
                    <a:moveTo>
                      <a:pt x="866" y="1"/>
                    </a:moveTo>
                    <a:lnTo>
                      <a:pt x="1" y="875"/>
                    </a:lnTo>
                    <a:lnTo>
                      <a:pt x="277" y="1152"/>
                    </a:lnTo>
                    <a:lnTo>
                      <a:pt x="1152" y="277"/>
                    </a:lnTo>
                    <a:lnTo>
                      <a:pt x="86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" name="Google Shape;611;p30"/>
              <p:cNvSpPr/>
              <p:nvPr/>
            </p:nvSpPr>
            <p:spPr>
              <a:xfrm>
                <a:off x="6189584" y="980164"/>
                <a:ext cx="38915" cy="35169"/>
              </a:xfrm>
              <a:custGeom>
                <a:avLst/>
                <a:gdLst/>
                <a:ahLst/>
                <a:cxnLst/>
                <a:rect l="l" t="t" r="r" b="b"/>
                <a:pathLst>
                  <a:path w="1205" h="1089" extrusionOk="0">
                    <a:moveTo>
                      <a:pt x="946" y="0"/>
                    </a:moveTo>
                    <a:lnTo>
                      <a:pt x="0" y="794"/>
                    </a:lnTo>
                    <a:lnTo>
                      <a:pt x="259" y="1089"/>
                    </a:lnTo>
                    <a:lnTo>
                      <a:pt x="1205" y="304"/>
                    </a:lnTo>
                    <a:lnTo>
                      <a:pt x="94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" name="Google Shape;612;p30"/>
              <p:cNvSpPr/>
              <p:nvPr/>
            </p:nvSpPr>
            <p:spPr>
              <a:xfrm>
                <a:off x="5723394" y="1371396"/>
                <a:ext cx="38657" cy="35492"/>
              </a:xfrm>
              <a:custGeom>
                <a:avLst/>
                <a:gdLst/>
                <a:ahLst/>
                <a:cxnLst/>
                <a:rect l="l" t="t" r="r" b="b"/>
                <a:pathLst>
                  <a:path w="1197" h="1099" extrusionOk="0">
                    <a:moveTo>
                      <a:pt x="947" y="1"/>
                    </a:moveTo>
                    <a:lnTo>
                      <a:pt x="1" y="795"/>
                    </a:lnTo>
                    <a:lnTo>
                      <a:pt x="251" y="1098"/>
                    </a:lnTo>
                    <a:lnTo>
                      <a:pt x="1196" y="304"/>
                    </a:lnTo>
                    <a:lnTo>
                      <a:pt x="947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" name="Google Shape;613;p30"/>
              <p:cNvSpPr/>
              <p:nvPr/>
            </p:nvSpPr>
            <p:spPr>
              <a:xfrm>
                <a:off x="6205118" y="1002351"/>
                <a:ext cx="40078" cy="33167"/>
              </a:xfrm>
              <a:custGeom>
                <a:avLst/>
                <a:gdLst/>
                <a:ahLst/>
                <a:cxnLst/>
                <a:rect l="l" t="t" r="r" b="b"/>
                <a:pathLst>
                  <a:path w="1241" h="1027" extrusionOk="0">
                    <a:moveTo>
                      <a:pt x="1018" y="0"/>
                    </a:moveTo>
                    <a:lnTo>
                      <a:pt x="1" y="705"/>
                    </a:lnTo>
                    <a:lnTo>
                      <a:pt x="233" y="1026"/>
                    </a:lnTo>
                    <a:lnTo>
                      <a:pt x="1241" y="321"/>
                    </a:lnTo>
                    <a:lnTo>
                      <a:pt x="101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" name="Google Shape;614;p30"/>
              <p:cNvSpPr/>
              <p:nvPr/>
            </p:nvSpPr>
            <p:spPr>
              <a:xfrm>
                <a:off x="5706697" y="1351534"/>
                <a:ext cx="39787" cy="33167"/>
              </a:xfrm>
              <a:custGeom>
                <a:avLst/>
                <a:gdLst/>
                <a:ahLst/>
                <a:cxnLst/>
                <a:rect l="l" t="t" r="r" b="b"/>
                <a:pathLst>
                  <a:path w="1232" h="1027" extrusionOk="0">
                    <a:moveTo>
                      <a:pt x="1009" y="0"/>
                    </a:moveTo>
                    <a:lnTo>
                      <a:pt x="1" y="705"/>
                    </a:lnTo>
                    <a:lnTo>
                      <a:pt x="224" y="1026"/>
                    </a:lnTo>
                    <a:lnTo>
                      <a:pt x="1232" y="322"/>
                    </a:lnTo>
                    <a:lnTo>
                      <a:pt x="100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" name="Google Shape;615;p30"/>
              <p:cNvSpPr/>
              <p:nvPr/>
            </p:nvSpPr>
            <p:spPr>
              <a:xfrm>
                <a:off x="6218973" y="1025668"/>
                <a:ext cx="40918" cy="31165"/>
              </a:xfrm>
              <a:custGeom>
                <a:avLst/>
                <a:gdLst/>
                <a:ahLst/>
                <a:cxnLst/>
                <a:rect l="l" t="t" r="r" b="b"/>
                <a:pathLst>
                  <a:path w="1267" h="965" extrusionOk="0">
                    <a:moveTo>
                      <a:pt x="1071" y="1"/>
                    </a:moveTo>
                    <a:lnTo>
                      <a:pt x="0" y="616"/>
                    </a:lnTo>
                    <a:lnTo>
                      <a:pt x="196" y="964"/>
                    </a:lnTo>
                    <a:lnTo>
                      <a:pt x="1267" y="349"/>
                    </a:lnTo>
                    <a:lnTo>
                      <a:pt x="107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" name="Google Shape;616;p30"/>
              <p:cNvSpPr/>
              <p:nvPr/>
            </p:nvSpPr>
            <p:spPr>
              <a:xfrm>
                <a:off x="5691712" y="1330219"/>
                <a:ext cx="40950" cy="30842"/>
              </a:xfrm>
              <a:custGeom>
                <a:avLst/>
                <a:gdLst/>
                <a:ahLst/>
                <a:cxnLst/>
                <a:rect l="l" t="t" r="r" b="b"/>
                <a:pathLst>
                  <a:path w="1268" h="955" extrusionOk="0">
                    <a:moveTo>
                      <a:pt x="1071" y="0"/>
                    </a:moveTo>
                    <a:lnTo>
                      <a:pt x="1" y="616"/>
                    </a:lnTo>
                    <a:lnTo>
                      <a:pt x="197" y="955"/>
                    </a:lnTo>
                    <a:lnTo>
                      <a:pt x="1267" y="339"/>
                    </a:lnTo>
                    <a:lnTo>
                      <a:pt x="107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" name="Google Shape;617;p30"/>
              <p:cNvSpPr/>
              <p:nvPr/>
            </p:nvSpPr>
            <p:spPr>
              <a:xfrm>
                <a:off x="6231052" y="1050730"/>
                <a:ext cx="41531" cy="28290"/>
              </a:xfrm>
              <a:custGeom>
                <a:avLst/>
                <a:gdLst/>
                <a:ahLst/>
                <a:cxnLst/>
                <a:rect l="l" t="t" r="r" b="b"/>
                <a:pathLst>
                  <a:path w="1286" h="876" extrusionOk="0">
                    <a:moveTo>
                      <a:pt x="1116" y="1"/>
                    </a:moveTo>
                    <a:lnTo>
                      <a:pt x="1" y="518"/>
                    </a:lnTo>
                    <a:lnTo>
                      <a:pt x="161" y="875"/>
                    </a:lnTo>
                    <a:lnTo>
                      <a:pt x="1286" y="358"/>
                    </a:lnTo>
                    <a:lnTo>
                      <a:pt x="111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" name="Google Shape;618;p30"/>
              <p:cNvSpPr/>
              <p:nvPr/>
            </p:nvSpPr>
            <p:spPr>
              <a:xfrm>
                <a:off x="5679343" y="1308031"/>
                <a:ext cx="41499" cy="28258"/>
              </a:xfrm>
              <a:custGeom>
                <a:avLst/>
                <a:gdLst/>
                <a:ahLst/>
                <a:cxnLst/>
                <a:rect l="l" t="t" r="r" b="b"/>
                <a:pathLst>
                  <a:path w="1285" h="875" extrusionOk="0">
                    <a:moveTo>
                      <a:pt x="1115" y="0"/>
                    </a:moveTo>
                    <a:lnTo>
                      <a:pt x="0" y="518"/>
                    </a:lnTo>
                    <a:lnTo>
                      <a:pt x="161" y="875"/>
                    </a:lnTo>
                    <a:lnTo>
                      <a:pt x="1285" y="357"/>
                    </a:lnTo>
                    <a:lnTo>
                      <a:pt x="111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" name="Google Shape;619;p30"/>
              <p:cNvSpPr/>
              <p:nvPr/>
            </p:nvSpPr>
            <p:spPr>
              <a:xfrm>
                <a:off x="6241160" y="1076664"/>
                <a:ext cx="41499" cy="25384"/>
              </a:xfrm>
              <a:custGeom>
                <a:avLst/>
                <a:gdLst/>
                <a:ahLst/>
                <a:cxnLst/>
                <a:rect l="l" t="t" r="r" b="b"/>
                <a:pathLst>
                  <a:path w="1285" h="786" extrusionOk="0">
                    <a:moveTo>
                      <a:pt x="1151" y="1"/>
                    </a:moveTo>
                    <a:lnTo>
                      <a:pt x="0" y="420"/>
                    </a:lnTo>
                    <a:lnTo>
                      <a:pt x="134" y="786"/>
                    </a:lnTo>
                    <a:lnTo>
                      <a:pt x="1285" y="366"/>
                    </a:lnTo>
                    <a:lnTo>
                      <a:pt x="115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" name="Google Shape;620;p30"/>
              <p:cNvSpPr/>
              <p:nvPr/>
            </p:nvSpPr>
            <p:spPr>
              <a:xfrm>
                <a:off x="5668943" y="1284681"/>
                <a:ext cx="41822" cy="25675"/>
              </a:xfrm>
              <a:custGeom>
                <a:avLst/>
                <a:gdLst/>
                <a:ahLst/>
                <a:cxnLst/>
                <a:rect l="l" t="t" r="r" b="b"/>
                <a:pathLst>
                  <a:path w="1295" h="795" extrusionOk="0">
                    <a:moveTo>
                      <a:pt x="1161" y="1"/>
                    </a:moveTo>
                    <a:lnTo>
                      <a:pt x="1" y="420"/>
                    </a:lnTo>
                    <a:lnTo>
                      <a:pt x="135" y="795"/>
                    </a:lnTo>
                    <a:lnTo>
                      <a:pt x="1294" y="375"/>
                    </a:lnTo>
                    <a:lnTo>
                      <a:pt x="116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" name="Google Shape;621;p30"/>
              <p:cNvSpPr/>
              <p:nvPr/>
            </p:nvSpPr>
            <p:spPr>
              <a:xfrm>
                <a:off x="5660902" y="1261073"/>
                <a:ext cx="41790" cy="22477"/>
              </a:xfrm>
              <a:custGeom>
                <a:avLst/>
                <a:gdLst/>
                <a:ahLst/>
                <a:cxnLst/>
                <a:rect l="l" t="t" r="r" b="b"/>
                <a:pathLst>
                  <a:path w="1294" h="696" extrusionOk="0">
                    <a:moveTo>
                      <a:pt x="1196" y="0"/>
                    </a:moveTo>
                    <a:lnTo>
                      <a:pt x="0" y="312"/>
                    </a:lnTo>
                    <a:lnTo>
                      <a:pt x="107" y="696"/>
                    </a:lnTo>
                    <a:lnTo>
                      <a:pt x="1294" y="375"/>
                    </a:lnTo>
                    <a:lnTo>
                      <a:pt x="119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" name="Google Shape;622;p30"/>
              <p:cNvSpPr/>
              <p:nvPr/>
            </p:nvSpPr>
            <p:spPr>
              <a:xfrm>
                <a:off x="5655411" y="1236561"/>
                <a:ext cx="41531" cy="19345"/>
              </a:xfrm>
              <a:custGeom>
                <a:avLst/>
                <a:gdLst/>
                <a:ahLst/>
                <a:cxnLst/>
                <a:rect l="l" t="t" r="r" b="b"/>
                <a:pathLst>
                  <a:path w="1286" h="599" extrusionOk="0">
                    <a:moveTo>
                      <a:pt x="1214" y="1"/>
                    </a:moveTo>
                    <a:lnTo>
                      <a:pt x="1" y="215"/>
                    </a:lnTo>
                    <a:lnTo>
                      <a:pt x="72" y="599"/>
                    </a:lnTo>
                    <a:lnTo>
                      <a:pt x="1285" y="384"/>
                    </a:lnTo>
                    <a:lnTo>
                      <a:pt x="1214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" name="Google Shape;623;p30"/>
              <p:cNvSpPr/>
              <p:nvPr/>
            </p:nvSpPr>
            <p:spPr>
              <a:xfrm>
                <a:off x="5655411" y="1130824"/>
                <a:ext cx="41531" cy="19345"/>
              </a:xfrm>
              <a:custGeom>
                <a:avLst/>
                <a:gdLst/>
                <a:ahLst/>
                <a:cxnLst/>
                <a:rect l="l" t="t" r="r" b="b"/>
                <a:pathLst>
                  <a:path w="1286" h="599" extrusionOk="0">
                    <a:moveTo>
                      <a:pt x="72" y="1"/>
                    </a:moveTo>
                    <a:lnTo>
                      <a:pt x="1" y="393"/>
                    </a:lnTo>
                    <a:lnTo>
                      <a:pt x="1214" y="599"/>
                    </a:lnTo>
                    <a:lnTo>
                      <a:pt x="1285" y="215"/>
                    </a:lnTo>
                    <a:lnTo>
                      <a:pt x="72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" name="Google Shape;624;p30"/>
              <p:cNvSpPr/>
              <p:nvPr/>
            </p:nvSpPr>
            <p:spPr>
              <a:xfrm>
                <a:off x="6248911" y="1261073"/>
                <a:ext cx="41822" cy="22477"/>
              </a:xfrm>
              <a:custGeom>
                <a:avLst/>
                <a:gdLst/>
                <a:ahLst/>
                <a:cxnLst/>
                <a:rect l="l" t="t" r="r" b="b"/>
                <a:pathLst>
                  <a:path w="1295" h="696" extrusionOk="0">
                    <a:moveTo>
                      <a:pt x="108" y="0"/>
                    </a:moveTo>
                    <a:lnTo>
                      <a:pt x="1" y="375"/>
                    </a:lnTo>
                    <a:lnTo>
                      <a:pt x="1196" y="696"/>
                    </a:lnTo>
                    <a:lnTo>
                      <a:pt x="1295" y="312"/>
                    </a:lnTo>
                    <a:lnTo>
                      <a:pt x="10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" name="Google Shape;625;p30"/>
              <p:cNvSpPr/>
              <p:nvPr/>
            </p:nvSpPr>
            <p:spPr>
              <a:xfrm>
                <a:off x="5660902" y="1103469"/>
                <a:ext cx="41790" cy="22510"/>
              </a:xfrm>
              <a:custGeom>
                <a:avLst/>
                <a:gdLst/>
                <a:ahLst/>
                <a:cxnLst/>
                <a:rect l="l" t="t" r="r" b="b"/>
                <a:pathLst>
                  <a:path w="1294" h="697" extrusionOk="0">
                    <a:moveTo>
                      <a:pt x="107" y="0"/>
                    </a:moveTo>
                    <a:lnTo>
                      <a:pt x="0" y="375"/>
                    </a:lnTo>
                    <a:lnTo>
                      <a:pt x="1196" y="696"/>
                    </a:lnTo>
                    <a:lnTo>
                      <a:pt x="1294" y="313"/>
                    </a:ln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" name="Google Shape;626;p30"/>
              <p:cNvSpPr/>
              <p:nvPr/>
            </p:nvSpPr>
            <p:spPr>
              <a:xfrm>
                <a:off x="6241160" y="1284681"/>
                <a:ext cx="41499" cy="25675"/>
              </a:xfrm>
              <a:custGeom>
                <a:avLst/>
                <a:gdLst/>
                <a:ahLst/>
                <a:cxnLst/>
                <a:rect l="l" t="t" r="r" b="b"/>
                <a:pathLst>
                  <a:path w="1285" h="795" extrusionOk="0">
                    <a:moveTo>
                      <a:pt x="134" y="1"/>
                    </a:moveTo>
                    <a:lnTo>
                      <a:pt x="0" y="375"/>
                    </a:lnTo>
                    <a:lnTo>
                      <a:pt x="1151" y="795"/>
                    </a:lnTo>
                    <a:lnTo>
                      <a:pt x="1285" y="420"/>
                    </a:lnTo>
                    <a:lnTo>
                      <a:pt x="134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" name="Google Shape;627;p30"/>
              <p:cNvSpPr/>
              <p:nvPr/>
            </p:nvSpPr>
            <p:spPr>
              <a:xfrm>
                <a:off x="6231052" y="1308031"/>
                <a:ext cx="41531" cy="28258"/>
              </a:xfrm>
              <a:custGeom>
                <a:avLst/>
                <a:gdLst/>
                <a:ahLst/>
                <a:cxnLst/>
                <a:rect l="l" t="t" r="r" b="b"/>
                <a:pathLst>
                  <a:path w="1286" h="875" extrusionOk="0">
                    <a:moveTo>
                      <a:pt x="161" y="0"/>
                    </a:moveTo>
                    <a:lnTo>
                      <a:pt x="1" y="357"/>
                    </a:lnTo>
                    <a:lnTo>
                      <a:pt x="1116" y="875"/>
                    </a:lnTo>
                    <a:lnTo>
                      <a:pt x="1286" y="518"/>
                    </a:lnTo>
                    <a:lnTo>
                      <a:pt x="16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" name="Google Shape;628;p30"/>
              <p:cNvSpPr/>
              <p:nvPr/>
            </p:nvSpPr>
            <p:spPr>
              <a:xfrm>
                <a:off x="6218973" y="1330219"/>
                <a:ext cx="40918" cy="30842"/>
              </a:xfrm>
              <a:custGeom>
                <a:avLst/>
                <a:gdLst/>
                <a:ahLst/>
                <a:cxnLst/>
                <a:rect l="l" t="t" r="r" b="b"/>
                <a:pathLst>
                  <a:path w="1267" h="955" extrusionOk="0">
                    <a:moveTo>
                      <a:pt x="196" y="0"/>
                    </a:moveTo>
                    <a:lnTo>
                      <a:pt x="0" y="339"/>
                    </a:lnTo>
                    <a:lnTo>
                      <a:pt x="1071" y="955"/>
                    </a:lnTo>
                    <a:lnTo>
                      <a:pt x="1267" y="616"/>
                    </a:lnTo>
                    <a:lnTo>
                      <a:pt x="19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" name="Google Shape;629;p30"/>
              <p:cNvSpPr/>
              <p:nvPr/>
            </p:nvSpPr>
            <p:spPr>
              <a:xfrm>
                <a:off x="6205118" y="1351534"/>
                <a:ext cx="40078" cy="33167"/>
              </a:xfrm>
              <a:custGeom>
                <a:avLst/>
                <a:gdLst/>
                <a:ahLst/>
                <a:cxnLst/>
                <a:rect l="l" t="t" r="r" b="b"/>
                <a:pathLst>
                  <a:path w="1241" h="1027" extrusionOk="0">
                    <a:moveTo>
                      <a:pt x="233" y="0"/>
                    </a:moveTo>
                    <a:lnTo>
                      <a:pt x="1" y="322"/>
                    </a:lnTo>
                    <a:lnTo>
                      <a:pt x="1018" y="1026"/>
                    </a:lnTo>
                    <a:lnTo>
                      <a:pt x="1241" y="705"/>
                    </a:lnTo>
                    <a:lnTo>
                      <a:pt x="23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" name="Google Shape;630;p30"/>
              <p:cNvSpPr/>
              <p:nvPr/>
            </p:nvSpPr>
            <p:spPr>
              <a:xfrm>
                <a:off x="6189584" y="1371396"/>
                <a:ext cx="38915" cy="35492"/>
              </a:xfrm>
              <a:custGeom>
                <a:avLst/>
                <a:gdLst/>
                <a:ahLst/>
                <a:cxnLst/>
                <a:rect l="l" t="t" r="r" b="b"/>
                <a:pathLst>
                  <a:path w="1205" h="1099" extrusionOk="0">
                    <a:moveTo>
                      <a:pt x="259" y="1"/>
                    </a:moveTo>
                    <a:lnTo>
                      <a:pt x="0" y="304"/>
                    </a:lnTo>
                    <a:lnTo>
                      <a:pt x="946" y="1098"/>
                    </a:lnTo>
                    <a:lnTo>
                      <a:pt x="1205" y="795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" name="Google Shape;631;p30"/>
              <p:cNvSpPr/>
              <p:nvPr/>
            </p:nvSpPr>
            <p:spPr>
              <a:xfrm>
                <a:off x="6172564" y="1390127"/>
                <a:ext cx="37204" cy="37204"/>
              </a:xfrm>
              <a:custGeom>
                <a:avLst/>
                <a:gdLst/>
                <a:ahLst/>
                <a:cxnLst/>
                <a:rect l="l" t="t" r="r" b="b"/>
                <a:pathLst>
                  <a:path w="1152" h="1152" extrusionOk="0">
                    <a:moveTo>
                      <a:pt x="277" y="1"/>
                    </a:moveTo>
                    <a:lnTo>
                      <a:pt x="1" y="277"/>
                    </a:lnTo>
                    <a:lnTo>
                      <a:pt x="866" y="1152"/>
                    </a:lnTo>
                    <a:lnTo>
                      <a:pt x="1152" y="875"/>
                    </a:lnTo>
                    <a:lnTo>
                      <a:pt x="277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" name="Google Shape;632;p30"/>
              <p:cNvSpPr/>
              <p:nvPr/>
            </p:nvSpPr>
            <p:spPr>
              <a:xfrm>
                <a:off x="6153865" y="1407438"/>
                <a:ext cx="35460" cy="38625"/>
              </a:xfrm>
              <a:custGeom>
                <a:avLst/>
                <a:gdLst/>
                <a:ahLst/>
                <a:cxnLst/>
                <a:rect l="l" t="t" r="r" b="b"/>
                <a:pathLst>
                  <a:path w="1098" h="1196" extrusionOk="0">
                    <a:moveTo>
                      <a:pt x="303" y="0"/>
                    </a:moveTo>
                    <a:lnTo>
                      <a:pt x="0" y="250"/>
                    </a:lnTo>
                    <a:lnTo>
                      <a:pt x="794" y="1195"/>
                    </a:lnTo>
                    <a:lnTo>
                      <a:pt x="1097" y="937"/>
                    </a:lnTo>
                    <a:lnTo>
                      <a:pt x="30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" name="Google Shape;633;p30"/>
              <p:cNvSpPr/>
              <p:nvPr/>
            </p:nvSpPr>
            <p:spPr>
              <a:xfrm>
                <a:off x="6133970" y="1422682"/>
                <a:ext cx="33167" cy="40078"/>
              </a:xfrm>
              <a:custGeom>
                <a:avLst/>
                <a:gdLst/>
                <a:ahLst/>
                <a:cxnLst/>
                <a:rect l="l" t="t" r="r" b="b"/>
                <a:pathLst>
                  <a:path w="1027" h="1241" extrusionOk="0">
                    <a:moveTo>
                      <a:pt x="322" y="1"/>
                    </a:moveTo>
                    <a:lnTo>
                      <a:pt x="0" y="233"/>
                    </a:lnTo>
                    <a:lnTo>
                      <a:pt x="705" y="1241"/>
                    </a:lnTo>
                    <a:lnTo>
                      <a:pt x="1026" y="1018"/>
                    </a:lnTo>
                    <a:lnTo>
                      <a:pt x="322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" name="Google Shape;634;p30"/>
              <p:cNvSpPr/>
              <p:nvPr/>
            </p:nvSpPr>
            <p:spPr>
              <a:xfrm>
                <a:off x="6112655" y="1436537"/>
                <a:ext cx="30842" cy="40918"/>
              </a:xfrm>
              <a:custGeom>
                <a:avLst/>
                <a:gdLst/>
                <a:ahLst/>
                <a:cxnLst/>
                <a:rect l="l" t="t" r="r" b="b"/>
                <a:pathLst>
                  <a:path w="955" h="1267" extrusionOk="0">
                    <a:moveTo>
                      <a:pt x="339" y="0"/>
                    </a:moveTo>
                    <a:lnTo>
                      <a:pt x="0" y="196"/>
                    </a:lnTo>
                    <a:lnTo>
                      <a:pt x="616" y="1267"/>
                    </a:lnTo>
                    <a:lnTo>
                      <a:pt x="955" y="1071"/>
                    </a:lnTo>
                    <a:lnTo>
                      <a:pt x="33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35" name="Google Shape;635;p30"/>
            <p:cNvGrpSpPr/>
            <p:nvPr/>
          </p:nvGrpSpPr>
          <p:grpSpPr>
            <a:xfrm>
              <a:off x="-1522789" y="-818226"/>
              <a:ext cx="3068002" cy="2960763"/>
              <a:chOff x="3396915" y="1192967"/>
              <a:chExt cx="1567066" cy="1512291"/>
            </a:xfrm>
          </p:grpSpPr>
          <p:sp>
            <p:nvSpPr>
              <p:cNvPr id="636" name="Google Shape;636;p30"/>
              <p:cNvSpPr/>
              <p:nvPr/>
            </p:nvSpPr>
            <p:spPr>
              <a:xfrm>
                <a:off x="3454270" y="1259650"/>
                <a:ext cx="446080" cy="446022"/>
              </a:xfrm>
              <a:custGeom>
                <a:avLst/>
                <a:gdLst/>
                <a:ahLst/>
                <a:cxnLst/>
                <a:rect l="l" t="t" r="r" b="b"/>
                <a:pathLst>
                  <a:path w="7700" h="7699" extrusionOk="0">
                    <a:moveTo>
                      <a:pt x="3524" y="0"/>
                    </a:moveTo>
                    <a:lnTo>
                      <a:pt x="3391" y="883"/>
                    </a:lnTo>
                    <a:cubicBezTo>
                      <a:pt x="3176" y="910"/>
                      <a:pt x="2971" y="973"/>
                      <a:pt x="2775" y="1044"/>
                    </a:cubicBezTo>
                    <a:lnTo>
                      <a:pt x="2775" y="1044"/>
                    </a:lnTo>
                    <a:lnTo>
                      <a:pt x="2213" y="348"/>
                    </a:lnTo>
                    <a:lnTo>
                      <a:pt x="1642" y="678"/>
                    </a:lnTo>
                    <a:lnTo>
                      <a:pt x="1963" y="1508"/>
                    </a:lnTo>
                    <a:cubicBezTo>
                      <a:pt x="1803" y="1642"/>
                      <a:pt x="1651" y="1793"/>
                      <a:pt x="1517" y="1963"/>
                    </a:cubicBezTo>
                    <a:lnTo>
                      <a:pt x="1517" y="1963"/>
                    </a:lnTo>
                    <a:lnTo>
                      <a:pt x="679" y="1642"/>
                    </a:lnTo>
                    <a:lnTo>
                      <a:pt x="357" y="2204"/>
                    </a:lnTo>
                    <a:lnTo>
                      <a:pt x="1053" y="2766"/>
                    </a:lnTo>
                    <a:cubicBezTo>
                      <a:pt x="973" y="2962"/>
                      <a:pt x="919" y="3167"/>
                      <a:pt x="884" y="3381"/>
                    </a:cubicBezTo>
                    <a:lnTo>
                      <a:pt x="884" y="3381"/>
                    </a:lnTo>
                    <a:lnTo>
                      <a:pt x="1" y="3524"/>
                    </a:lnTo>
                    <a:lnTo>
                      <a:pt x="1" y="4175"/>
                    </a:lnTo>
                    <a:lnTo>
                      <a:pt x="884" y="4309"/>
                    </a:lnTo>
                    <a:cubicBezTo>
                      <a:pt x="919" y="4523"/>
                      <a:pt x="973" y="4728"/>
                      <a:pt x="1053" y="4925"/>
                    </a:cubicBezTo>
                    <a:lnTo>
                      <a:pt x="1053" y="4925"/>
                    </a:lnTo>
                    <a:lnTo>
                      <a:pt x="357" y="5487"/>
                    </a:lnTo>
                    <a:lnTo>
                      <a:pt x="679" y="6057"/>
                    </a:lnTo>
                    <a:lnTo>
                      <a:pt x="1517" y="5736"/>
                    </a:lnTo>
                    <a:cubicBezTo>
                      <a:pt x="1651" y="5897"/>
                      <a:pt x="1803" y="6049"/>
                      <a:pt x="1963" y="6182"/>
                    </a:cubicBezTo>
                    <a:lnTo>
                      <a:pt x="1963" y="6182"/>
                    </a:lnTo>
                    <a:lnTo>
                      <a:pt x="1642" y="7021"/>
                    </a:lnTo>
                    <a:lnTo>
                      <a:pt x="2213" y="7342"/>
                    </a:lnTo>
                    <a:lnTo>
                      <a:pt x="2775" y="6646"/>
                    </a:lnTo>
                    <a:cubicBezTo>
                      <a:pt x="2971" y="6727"/>
                      <a:pt x="3176" y="6780"/>
                      <a:pt x="3391" y="6816"/>
                    </a:cubicBezTo>
                    <a:lnTo>
                      <a:pt x="3391" y="6816"/>
                    </a:lnTo>
                    <a:lnTo>
                      <a:pt x="3524" y="7699"/>
                    </a:lnTo>
                    <a:lnTo>
                      <a:pt x="4185" y="7699"/>
                    </a:lnTo>
                    <a:lnTo>
                      <a:pt x="4318" y="6816"/>
                    </a:lnTo>
                    <a:cubicBezTo>
                      <a:pt x="4532" y="6780"/>
                      <a:pt x="4738" y="6727"/>
                      <a:pt x="4934" y="6646"/>
                    </a:cubicBezTo>
                    <a:lnTo>
                      <a:pt x="4934" y="6646"/>
                    </a:lnTo>
                    <a:lnTo>
                      <a:pt x="5496" y="7342"/>
                    </a:lnTo>
                    <a:lnTo>
                      <a:pt x="6058" y="7021"/>
                    </a:lnTo>
                    <a:lnTo>
                      <a:pt x="5737" y="6182"/>
                    </a:lnTo>
                    <a:cubicBezTo>
                      <a:pt x="5906" y="6049"/>
                      <a:pt x="6058" y="5897"/>
                      <a:pt x="6192" y="5736"/>
                    </a:cubicBezTo>
                    <a:lnTo>
                      <a:pt x="6192" y="5736"/>
                    </a:lnTo>
                    <a:lnTo>
                      <a:pt x="7021" y="6057"/>
                    </a:lnTo>
                    <a:lnTo>
                      <a:pt x="7352" y="5487"/>
                    </a:lnTo>
                    <a:lnTo>
                      <a:pt x="6656" y="4925"/>
                    </a:lnTo>
                    <a:cubicBezTo>
                      <a:pt x="6727" y="4728"/>
                      <a:pt x="6789" y="4523"/>
                      <a:pt x="6816" y="4309"/>
                    </a:cubicBezTo>
                    <a:lnTo>
                      <a:pt x="6816" y="4309"/>
                    </a:lnTo>
                    <a:lnTo>
                      <a:pt x="7699" y="4175"/>
                    </a:lnTo>
                    <a:lnTo>
                      <a:pt x="7699" y="3524"/>
                    </a:lnTo>
                    <a:lnTo>
                      <a:pt x="6816" y="3381"/>
                    </a:lnTo>
                    <a:cubicBezTo>
                      <a:pt x="6789" y="3167"/>
                      <a:pt x="6727" y="2962"/>
                      <a:pt x="6656" y="2766"/>
                    </a:cubicBezTo>
                    <a:lnTo>
                      <a:pt x="6656" y="2766"/>
                    </a:lnTo>
                    <a:lnTo>
                      <a:pt x="7352" y="2204"/>
                    </a:lnTo>
                    <a:lnTo>
                      <a:pt x="7021" y="1642"/>
                    </a:lnTo>
                    <a:lnTo>
                      <a:pt x="6192" y="1963"/>
                    </a:lnTo>
                    <a:cubicBezTo>
                      <a:pt x="6058" y="1793"/>
                      <a:pt x="5906" y="1642"/>
                      <a:pt x="5737" y="1508"/>
                    </a:cubicBezTo>
                    <a:lnTo>
                      <a:pt x="5737" y="1508"/>
                    </a:lnTo>
                    <a:lnTo>
                      <a:pt x="6058" y="678"/>
                    </a:lnTo>
                    <a:lnTo>
                      <a:pt x="5496" y="348"/>
                    </a:lnTo>
                    <a:lnTo>
                      <a:pt x="4934" y="1044"/>
                    </a:lnTo>
                    <a:cubicBezTo>
                      <a:pt x="4738" y="973"/>
                      <a:pt x="4532" y="910"/>
                      <a:pt x="4318" y="883"/>
                    </a:cubicBezTo>
                    <a:lnTo>
                      <a:pt x="4318" y="883"/>
                    </a:lnTo>
                    <a:lnTo>
                      <a:pt x="4185" y="0"/>
                    </a:lnTo>
                    <a:close/>
                    <a:moveTo>
                      <a:pt x="1517" y="3845"/>
                    </a:moveTo>
                    <a:cubicBezTo>
                      <a:pt x="1517" y="2560"/>
                      <a:pt x="2561" y="1508"/>
                      <a:pt x="3854" y="1508"/>
                    </a:cubicBezTo>
                    <a:lnTo>
                      <a:pt x="3854" y="1508"/>
                    </a:lnTo>
                    <a:cubicBezTo>
                      <a:pt x="5139" y="1508"/>
                      <a:pt x="6192" y="2560"/>
                      <a:pt x="6192" y="3845"/>
                    </a:cubicBezTo>
                    <a:lnTo>
                      <a:pt x="6192" y="3845"/>
                    </a:lnTo>
                    <a:cubicBezTo>
                      <a:pt x="6192" y="5139"/>
                      <a:pt x="5139" y="6182"/>
                      <a:pt x="3854" y="6182"/>
                    </a:cubicBezTo>
                    <a:lnTo>
                      <a:pt x="3854" y="6182"/>
                    </a:lnTo>
                    <a:cubicBezTo>
                      <a:pt x="2561" y="6182"/>
                      <a:pt x="1517" y="5139"/>
                      <a:pt x="1517" y="384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7" name="Google Shape;637;p30"/>
              <p:cNvSpPr/>
              <p:nvPr/>
            </p:nvSpPr>
            <p:spPr>
              <a:xfrm>
                <a:off x="4672986" y="1750128"/>
                <a:ext cx="290995" cy="290474"/>
              </a:xfrm>
              <a:custGeom>
                <a:avLst/>
                <a:gdLst/>
                <a:ahLst/>
                <a:cxnLst/>
                <a:rect l="l" t="t" r="r" b="b"/>
                <a:pathLst>
                  <a:path w="5023" h="5014" extrusionOk="0">
                    <a:moveTo>
                      <a:pt x="2516" y="990"/>
                    </a:moveTo>
                    <a:cubicBezTo>
                      <a:pt x="3355" y="990"/>
                      <a:pt x="4033" y="1668"/>
                      <a:pt x="4033" y="2507"/>
                    </a:cubicBezTo>
                    <a:cubicBezTo>
                      <a:pt x="4033" y="3346"/>
                      <a:pt x="3355" y="4032"/>
                      <a:pt x="2516" y="4032"/>
                    </a:cubicBezTo>
                    <a:cubicBezTo>
                      <a:pt x="1669" y="4032"/>
                      <a:pt x="991" y="3346"/>
                      <a:pt x="991" y="2507"/>
                    </a:cubicBezTo>
                    <a:cubicBezTo>
                      <a:pt x="991" y="1668"/>
                      <a:pt x="1669" y="990"/>
                      <a:pt x="2516" y="990"/>
                    </a:cubicBezTo>
                    <a:close/>
                    <a:moveTo>
                      <a:pt x="2302" y="0"/>
                    </a:moveTo>
                    <a:lnTo>
                      <a:pt x="2213" y="571"/>
                    </a:lnTo>
                    <a:cubicBezTo>
                      <a:pt x="2070" y="598"/>
                      <a:pt x="1936" y="634"/>
                      <a:pt x="1811" y="678"/>
                    </a:cubicBezTo>
                    <a:lnTo>
                      <a:pt x="1446" y="232"/>
                    </a:lnTo>
                    <a:lnTo>
                      <a:pt x="1071" y="446"/>
                    </a:lnTo>
                    <a:lnTo>
                      <a:pt x="1285" y="981"/>
                    </a:lnTo>
                    <a:cubicBezTo>
                      <a:pt x="1178" y="1071"/>
                      <a:pt x="1080" y="1169"/>
                      <a:pt x="991" y="1276"/>
                    </a:cubicBezTo>
                    <a:lnTo>
                      <a:pt x="446" y="1071"/>
                    </a:lnTo>
                    <a:lnTo>
                      <a:pt x="232" y="1436"/>
                    </a:lnTo>
                    <a:lnTo>
                      <a:pt x="687" y="1802"/>
                    </a:lnTo>
                    <a:cubicBezTo>
                      <a:pt x="634" y="1936"/>
                      <a:pt x="598" y="2070"/>
                      <a:pt x="580" y="2204"/>
                    </a:cubicBezTo>
                    <a:lnTo>
                      <a:pt x="0" y="2293"/>
                    </a:lnTo>
                    <a:lnTo>
                      <a:pt x="0" y="2721"/>
                    </a:lnTo>
                    <a:lnTo>
                      <a:pt x="580" y="2810"/>
                    </a:lnTo>
                    <a:cubicBezTo>
                      <a:pt x="598" y="2953"/>
                      <a:pt x="634" y="3087"/>
                      <a:pt x="687" y="3212"/>
                    </a:cubicBezTo>
                    <a:lnTo>
                      <a:pt x="232" y="3577"/>
                    </a:lnTo>
                    <a:lnTo>
                      <a:pt x="446" y="3943"/>
                    </a:lnTo>
                    <a:lnTo>
                      <a:pt x="991" y="3738"/>
                    </a:lnTo>
                    <a:cubicBezTo>
                      <a:pt x="1080" y="3845"/>
                      <a:pt x="1178" y="3943"/>
                      <a:pt x="1285" y="4032"/>
                    </a:cubicBezTo>
                    <a:lnTo>
                      <a:pt x="1071" y="4577"/>
                    </a:lnTo>
                    <a:lnTo>
                      <a:pt x="1446" y="4791"/>
                    </a:lnTo>
                    <a:lnTo>
                      <a:pt x="1811" y="4336"/>
                    </a:lnTo>
                    <a:cubicBezTo>
                      <a:pt x="1936" y="4380"/>
                      <a:pt x="2070" y="4416"/>
                      <a:pt x="2213" y="4443"/>
                    </a:cubicBezTo>
                    <a:lnTo>
                      <a:pt x="2302" y="5014"/>
                    </a:lnTo>
                    <a:lnTo>
                      <a:pt x="2730" y="5014"/>
                    </a:lnTo>
                    <a:lnTo>
                      <a:pt x="2819" y="4443"/>
                    </a:lnTo>
                    <a:cubicBezTo>
                      <a:pt x="2953" y="4416"/>
                      <a:pt x="3087" y="4380"/>
                      <a:pt x="3221" y="4336"/>
                    </a:cubicBezTo>
                    <a:lnTo>
                      <a:pt x="3578" y="4791"/>
                    </a:lnTo>
                    <a:lnTo>
                      <a:pt x="3952" y="4577"/>
                    </a:lnTo>
                    <a:lnTo>
                      <a:pt x="3738" y="4032"/>
                    </a:lnTo>
                    <a:cubicBezTo>
                      <a:pt x="3845" y="3943"/>
                      <a:pt x="3944" y="3845"/>
                      <a:pt x="4033" y="3738"/>
                    </a:cubicBezTo>
                    <a:lnTo>
                      <a:pt x="4577" y="3943"/>
                    </a:lnTo>
                    <a:lnTo>
                      <a:pt x="4791" y="3577"/>
                    </a:lnTo>
                    <a:lnTo>
                      <a:pt x="4336" y="3212"/>
                    </a:lnTo>
                    <a:cubicBezTo>
                      <a:pt x="4390" y="3087"/>
                      <a:pt x="4425" y="2953"/>
                      <a:pt x="4443" y="2810"/>
                    </a:cubicBezTo>
                    <a:lnTo>
                      <a:pt x="5023" y="2721"/>
                    </a:lnTo>
                    <a:lnTo>
                      <a:pt x="5023" y="2293"/>
                    </a:lnTo>
                    <a:lnTo>
                      <a:pt x="4443" y="2204"/>
                    </a:lnTo>
                    <a:cubicBezTo>
                      <a:pt x="4425" y="2070"/>
                      <a:pt x="4390" y="1936"/>
                      <a:pt x="4336" y="1802"/>
                    </a:cubicBezTo>
                    <a:lnTo>
                      <a:pt x="4791" y="1436"/>
                    </a:lnTo>
                    <a:lnTo>
                      <a:pt x="4577" y="1071"/>
                    </a:lnTo>
                    <a:lnTo>
                      <a:pt x="4033" y="1276"/>
                    </a:lnTo>
                    <a:cubicBezTo>
                      <a:pt x="3944" y="1169"/>
                      <a:pt x="3845" y="1071"/>
                      <a:pt x="3738" y="981"/>
                    </a:cubicBezTo>
                    <a:lnTo>
                      <a:pt x="3952" y="446"/>
                    </a:lnTo>
                    <a:lnTo>
                      <a:pt x="3578" y="232"/>
                    </a:lnTo>
                    <a:lnTo>
                      <a:pt x="3221" y="687"/>
                    </a:lnTo>
                    <a:cubicBezTo>
                      <a:pt x="3087" y="634"/>
                      <a:pt x="2953" y="598"/>
                      <a:pt x="2819" y="571"/>
                    </a:cubicBezTo>
                    <a:lnTo>
                      <a:pt x="273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8" name="Google Shape;638;p30"/>
              <p:cNvSpPr/>
              <p:nvPr/>
            </p:nvSpPr>
            <p:spPr>
              <a:xfrm>
                <a:off x="4764986" y="1841607"/>
                <a:ext cx="107001" cy="107523"/>
              </a:xfrm>
              <a:custGeom>
                <a:avLst/>
                <a:gdLst/>
                <a:ahLst/>
                <a:cxnLst/>
                <a:rect l="l" t="t" r="r" b="b"/>
                <a:pathLst>
                  <a:path w="1847" h="1856" extrusionOk="0">
                    <a:moveTo>
                      <a:pt x="928" y="0"/>
                    </a:moveTo>
                    <a:cubicBezTo>
                      <a:pt x="411" y="0"/>
                      <a:pt x="0" y="419"/>
                      <a:pt x="0" y="928"/>
                    </a:cubicBezTo>
                    <a:cubicBezTo>
                      <a:pt x="0" y="1436"/>
                      <a:pt x="411" y="1856"/>
                      <a:pt x="928" y="1856"/>
                    </a:cubicBezTo>
                    <a:cubicBezTo>
                      <a:pt x="1437" y="1856"/>
                      <a:pt x="1847" y="1436"/>
                      <a:pt x="1847" y="928"/>
                    </a:cubicBezTo>
                    <a:cubicBezTo>
                      <a:pt x="1847" y="419"/>
                      <a:pt x="1437" y="0"/>
                      <a:pt x="92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9" name="Google Shape;639;p30"/>
              <p:cNvSpPr/>
              <p:nvPr/>
            </p:nvSpPr>
            <p:spPr>
              <a:xfrm>
                <a:off x="3396915" y="1683445"/>
                <a:ext cx="1488460" cy="1021813"/>
              </a:xfrm>
              <a:custGeom>
                <a:avLst/>
                <a:gdLst/>
                <a:ahLst/>
                <a:cxnLst/>
                <a:rect l="l" t="t" r="r" b="b"/>
                <a:pathLst>
                  <a:path w="25693" h="17638" extrusionOk="0">
                    <a:moveTo>
                      <a:pt x="830" y="0"/>
                    </a:moveTo>
                    <a:cubicBezTo>
                      <a:pt x="295" y="1428"/>
                      <a:pt x="0" y="2971"/>
                      <a:pt x="0" y="4586"/>
                    </a:cubicBezTo>
                    <a:cubicBezTo>
                      <a:pt x="0" y="11794"/>
                      <a:pt x="5844" y="17637"/>
                      <a:pt x="13052" y="17637"/>
                    </a:cubicBezTo>
                    <a:cubicBezTo>
                      <a:pt x="19136" y="17637"/>
                      <a:pt x="24239" y="13480"/>
                      <a:pt x="25693" y="7851"/>
                    </a:cubicBezTo>
                    <a:lnTo>
                      <a:pt x="24382" y="7512"/>
                    </a:lnTo>
                    <a:cubicBezTo>
                      <a:pt x="23088" y="12552"/>
                      <a:pt x="18503" y="16281"/>
                      <a:pt x="13052" y="16281"/>
                    </a:cubicBezTo>
                    <a:cubicBezTo>
                      <a:pt x="6593" y="16281"/>
                      <a:pt x="1356" y="11045"/>
                      <a:pt x="1356" y="4586"/>
                    </a:cubicBezTo>
                    <a:cubicBezTo>
                      <a:pt x="1356" y="3141"/>
                      <a:pt x="1615" y="1749"/>
                      <a:pt x="2097" y="473"/>
                    </a:cubicBezTo>
                    <a:lnTo>
                      <a:pt x="83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0" name="Google Shape;640;p30"/>
              <p:cNvSpPr/>
              <p:nvPr/>
            </p:nvSpPr>
            <p:spPr>
              <a:xfrm>
                <a:off x="4159742" y="1192967"/>
                <a:ext cx="706023" cy="529271"/>
              </a:xfrm>
              <a:custGeom>
                <a:avLst/>
                <a:gdLst/>
                <a:ahLst/>
                <a:cxnLst/>
                <a:rect l="l" t="t" r="r" b="b"/>
                <a:pathLst>
                  <a:path w="12187" h="9136" extrusionOk="0">
                    <a:moveTo>
                      <a:pt x="1" y="0"/>
                    </a:moveTo>
                    <a:lnTo>
                      <a:pt x="1" y="1356"/>
                    </a:lnTo>
                    <a:cubicBezTo>
                      <a:pt x="5041" y="1401"/>
                      <a:pt x="9314" y="4630"/>
                      <a:pt x="10911" y="9135"/>
                    </a:cubicBezTo>
                    <a:lnTo>
                      <a:pt x="12187" y="8680"/>
                    </a:lnTo>
                    <a:cubicBezTo>
                      <a:pt x="10403" y="3658"/>
                      <a:pt x="5621" y="54"/>
                      <a:pt x="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41" name="Google Shape;641;p30"/>
            <p:cNvGrpSpPr/>
            <p:nvPr/>
          </p:nvGrpSpPr>
          <p:grpSpPr>
            <a:xfrm>
              <a:off x="-2065431" y="-1404875"/>
              <a:ext cx="4055769" cy="4054532"/>
              <a:chOff x="2452186" y="2028940"/>
              <a:chExt cx="1164848" cy="1164493"/>
            </a:xfrm>
          </p:grpSpPr>
          <p:grpSp>
            <p:nvGrpSpPr>
              <p:cNvPr id="642" name="Google Shape;642;p30"/>
              <p:cNvGrpSpPr/>
              <p:nvPr/>
            </p:nvGrpSpPr>
            <p:grpSpPr>
              <a:xfrm>
                <a:off x="2465589" y="2042407"/>
                <a:ext cx="1138044" cy="1137753"/>
                <a:chOff x="3694250" y="2042407"/>
                <a:chExt cx="1138044" cy="1137753"/>
              </a:xfrm>
            </p:grpSpPr>
            <p:sp>
              <p:nvSpPr>
                <p:cNvPr id="643" name="Google Shape;643;p30"/>
                <p:cNvSpPr/>
                <p:nvPr/>
              </p:nvSpPr>
              <p:spPr>
                <a:xfrm>
                  <a:off x="3719892" y="2068050"/>
                  <a:ext cx="1086468" cy="10864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42" h="33642" extrusionOk="0">
                      <a:moveTo>
                        <a:pt x="16825" y="63"/>
                      </a:moveTo>
                      <a:cubicBezTo>
                        <a:pt x="26067" y="63"/>
                        <a:pt x="33579" y="7584"/>
                        <a:pt x="33579" y="16826"/>
                      </a:cubicBezTo>
                      <a:cubicBezTo>
                        <a:pt x="33579" y="26059"/>
                        <a:pt x="26067" y="33580"/>
                        <a:pt x="16825" y="33580"/>
                      </a:cubicBezTo>
                      <a:cubicBezTo>
                        <a:pt x="7583" y="33580"/>
                        <a:pt x="71" y="26059"/>
                        <a:pt x="71" y="16826"/>
                      </a:cubicBezTo>
                      <a:cubicBezTo>
                        <a:pt x="71" y="7584"/>
                        <a:pt x="7583" y="63"/>
                        <a:pt x="16825" y="63"/>
                      </a:cubicBezTo>
                      <a:close/>
                      <a:moveTo>
                        <a:pt x="16825" y="1"/>
                      </a:moveTo>
                      <a:cubicBezTo>
                        <a:pt x="12329" y="1"/>
                        <a:pt x="8109" y="1749"/>
                        <a:pt x="4933" y="4925"/>
                      </a:cubicBezTo>
                      <a:cubicBezTo>
                        <a:pt x="1757" y="8101"/>
                        <a:pt x="0" y="12330"/>
                        <a:pt x="0" y="16826"/>
                      </a:cubicBezTo>
                      <a:cubicBezTo>
                        <a:pt x="0" y="21313"/>
                        <a:pt x="1757" y="25542"/>
                        <a:pt x="4933" y="28718"/>
                      </a:cubicBezTo>
                      <a:cubicBezTo>
                        <a:pt x="8109" y="31893"/>
                        <a:pt x="12329" y="33642"/>
                        <a:pt x="16825" y="33642"/>
                      </a:cubicBezTo>
                      <a:cubicBezTo>
                        <a:pt x="21321" y="33642"/>
                        <a:pt x="25541" y="31893"/>
                        <a:pt x="28717" y="28718"/>
                      </a:cubicBezTo>
                      <a:cubicBezTo>
                        <a:pt x="31893" y="25542"/>
                        <a:pt x="33641" y="21313"/>
                        <a:pt x="33641" y="16826"/>
                      </a:cubicBezTo>
                      <a:cubicBezTo>
                        <a:pt x="33641" y="12330"/>
                        <a:pt x="31893" y="8101"/>
                        <a:pt x="28717" y="4925"/>
                      </a:cubicBezTo>
                      <a:cubicBezTo>
                        <a:pt x="25541" y="1749"/>
                        <a:pt x="21321" y="1"/>
                        <a:pt x="1682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4" name="Google Shape;644;p30"/>
                <p:cNvSpPr/>
                <p:nvPr/>
              </p:nvSpPr>
              <p:spPr>
                <a:xfrm>
                  <a:off x="3694250" y="2042407"/>
                  <a:ext cx="1138044" cy="11377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39" h="35230" extrusionOk="0">
                      <a:moveTo>
                        <a:pt x="17619" y="63"/>
                      </a:moveTo>
                      <a:cubicBezTo>
                        <a:pt x="27298" y="63"/>
                        <a:pt x="35176" y="7941"/>
                        <a:pt x="35176" y="17620"/>
                      </a:cubicBezTo>
                      <a:cubicBezTo>
                        <a:pt x="35176" y="27299"/>
                        <a:pt x="27298" y="35167"/>
                        <a:pt x="17619" y="35167"/>
                      </a:cubicBezTo>
                      <a:cubicBezTo>
                        <a:pt x="7940" y="35167"/>
                        <a:pt x="63" y="27299"/>
                        <a:pt x="63" y="17620"/>
                      </a:cubicBezTo>
                      <a:cubicBezTo>
                        <a:pt x="63" y="7941"/>
                        <a:pt x="7940" y="63"/>
                        <a:pt x="17619" y="63"/>
                      </a:cubicBezTo>
                      <a:close/>
                      <a:moveTo>
                        <a:pt x="17619" y="1"/>
                      </a:moveTo>
                      <a:cubicBezTo>
                        <a:pt x="12909" y="1"/>
                        <a:pt x="8493" y="1830"/>
                        <a:pt x="5165" y="5157"/>
                      </a:cubicBezTo>
                      <a:cubicBezTo>
                        <a:pt x="1838" y="8485"/>
                        <a:pt x="0" y="12910"/>
                        <a:pt x="0" y="17620"/>
                      </a:cubicBezTo>
                      <a:cubicBezTo>
                        <a:pt x="0" y="22321"/>
                        <a:pt x="1838" y="26746"/>
                        <a:pt x="5165" y="30074"/>
                      </a:cubicBezTo>
                      <a:cubicBezTo>
                        <a:pt x="8493" y="33401"/>
                        <a:pt x="12909" y="35230"/>
                        <a:pt x="17619" y="35230"/>
                      </a:cubicBezTo>
                      <a:cubicBezTo>
                        <a:pt x="22321" y="35230"/>
                        <a:pt x="26745" y="33401"/>
                        <a:pt x="30073" y="30074"/>
                      </a:cubicBezTo>
                      <a:cubicBezTo>
                        <a:pt x="33400" y="26746"/>
                        <a:pt x="35238" y="22321"/>
                        <a:pt x="35238" y="17620"/>
                      </a:cubicBezTo>
                      <a:cubicBezTo>
                        <a:pt x="35238" y="12910"/>
                        <a:pt x="33400" y="8485"/>
                        <a:pt x="30073" y="5157"/>
                      </a:cubicBezTo>
                      <a:cubicBezTo>
                        <a:pt x="26745" y="1830"/>
                        <a:pt x="22321" y="1"/>
                        <a:pt x="1761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645" name="Google Shape;645;p30"/>
              <p:cNvSpPr/>
              <p:nvPr/>
            </p:nvSpPr>
            <p:spPr>
              <a:xfrm>
                <a:off x="2452186" y="2028940"/>
                <a:ext cx="1164848" cy="1164493"/>
              </a:xfrm>
              <a:custGeom>
                <a:avLst/>
                <a:gdLst/>
                <a:ahLst/>
                <a:cxnLst/>
                <a:rect l="l" t="t" r="r" b="b"/>
                <a:pathLst>
                  <a:path w="36069" h="36058" extrusionOk="0">
                    <a:moveTo>
                      <a:pt x="18054" y="1"/>
                    </a:moveTo>
                    <a:cubicBezTo>
                      <a:pt x="17903" y="1"/>
                      <a:pt x="17753" y="3"/>
                      <a:pt x="17610" y="8"/>
                    </a:cubicBezTo>
                    <a:cubicBezTo>
                      <a:pt x="17575" y="8"/>
                      <a:pt x="17548" y="34"/>
                      <a:pt x="17548" y="70"/>
                    </a:cubicBezTo>
                    <a:cubicBezTo>
                      <a:pt x="17557" y="106"/>
                      <a:pt x="17584" y="132"/>
                      <a:pt x="17619" y="132"/>
                    </a:cubicBezTo>
                    <a:cubicBezTo>
                      <a:pt x="17721" y="129"/>
                      <a:pt x="17821" y="128"/>
                      <a:pt x="17920" y="128"/>
                    </a:cubicBezTo>
                    <a:cubicBezTo>
                      <a:pt x="18119" y="128"/>
                      <a:pt x="18315" y="132"/>
                      <a:pt x="18512" y="132"/>
                    </a:cubicBezTo>
                    <a:cubicBezTo>
                      <a:pt x="18547" y="132"/>
                      <a:pt x="18574" y="106"/>
                      <a:pt x="18574" y="70"/>
                    </a:cubicBezTo>
                    <a:cubicBezTo>
                      <a:pt x="18574" y="34"/>
                      <a:pt x="18547" y="8"/>
                      <a:pt x="18512" y="8"/>
                    </a:cubicBezTo>
                    <a:cubicBezTo>
                      <a:pt x="18360" y="3"/>
                      <a:pt x="18206" y="1"/>
                      <a:pt x="18054" y="1"/>
                    </a:cubicBezTo>
                    <a:close/>
                    <a:moveTo>
                      <a:pt x="16732" y="50"/>
                    </a:moveTo>
                    <a:cubicBezTo>
                      <a:pt x="16728" y="50"/>
                      <a:pt x="16723" y="51"/>
                      <a:pt x="16718" y="52"/>
                    </a:cubicBezTo>
                    <a:cubicBezTo>
                      <a:pt x="16415" y="70"/>
                      <a:pt x="16121" y="97"/>
                      <a:pt x="15817" y="132"/>
                    </a:cubicBezTo>
                    <a:cubicBezTo>
                      <a:pt x="15791" y="141"/>
                      <a:pt x="15764" y="168"/>
                      <a:pt x="15764" y="195"/>
                    </a:cubicBezTo>
                    <a:lnTo>
                      <a:pt x="15764" y="204"/>
                    </a:lnTo>
                    <a:cubicBezTo>
                      <a:pt x="15773" y="239"/>
                      <a:pt x="15800" y="266"/>
                      <a:pt x="15826" y="266"/>
                    </a:cubicBezTo>
                    <a:lnTo>
                      <a:pt x="15835" y="266"/>
                    </a:lnTo>
                    <a:cubicBezTo>
                      <a:pt x="16130" y="231"/>
                      <a:pt x="16433" y="195"/>
                      <a:pt x="16727" y="177"/>
                    </a:cubicBezTo>
                    <a:cubicBezTo>
                      <a:pt x="16763" y="177"/>
                      <a:pt x="16781" y="150"/>
                      <a:pt x="16781" y="115"/>
                    </a:cubicBezTo>
                    <a:lnTo>
                      <a:pt x="16781" y="106"/>
                    </a:lnTo>
                    <a:cubicBezTo>
                      <a:pt x="16781" y="75"/>
                      <a:pt x="16761" y="50"/>
                      <a:pt x="16732" y="50"/>
                    </a:cubicBezTo>
                    <a:close/>
                    <a:moveTo>
                      <a:pt x="19413" y="52"/>
                    </a:moveTo>
                    <a:cubicBezTo>
                      <a:pt x="19377" y="52"/>
                      <a:pt x="19341" y="79"/>
                      <a:pt x="19341" y="115"/>
                    </a:cubicBezTo>
                    <a:cubicBezTo>
                      <a:pt x="19341" y="150"/>
                      <a:pt x="19368" y="177"/>
                      <a:pt x="19395" y="177"/>
                    </a:cubicBezTo>
                    <a:lnTo>
                      <a:pt x="19404" y="177"/>
                    </a:lnTo>
                    <a:cubicBezTo>
                      <a:pt x="19404" y="186"/>
                      <a:pt x="19404" y="186"/>
                      <a:pt x="19404" y="186"/>
                    </a:cubicBezTo>
                    <a:cubicBezTo>
                      <a:pt x="19698" y="204"/>
                      <a:pt x="19992" y="231"/>
                      <a:pt x="20287" y="266"/>
                    </a:cubicBezTo>
                    <a:cubicBezTo>
                      <a:pt x="20296" y="266"/>
                      <a:pt x="20296" y="275"/>
                      <a:pt x="20296" y="275"/>
                    </a:cubicBezTo>
                    <a:cubicBezTo>
                      <a:pt x="20331" y="275"/>
                      <a:pt x="20358" y="248"/>
                      <a:pt x="20358" y="213"/>
                    </a:cubicBezTo>
                    <a:cubicBezTo>
                      <a:pt x="20358" y="213"/>
                      <a:pt x="20358" y="213"/>
                      <a:pt x="20358" y="204"/>
                    </a:cubicBezTo>
                    <a:cubicBezTo>
                      <a:pt x="20358" y="177"/>
                      <a:pt x="20340" y="150"/>
                      <a:pt x="20305" y="141"/>
                    </a:cubicBezTo>
                    <a:cubicBezTo>
                      <a:pt x="20010" y="106"/>
                      <a:pt x="19707" y="79"/>
                      <a:pt x="19413" y="52"/>
                    </a:cubicBezTo>
                    <a:close/>
                    <a:moveTo>
                      <a:pt x="14948" y="265"/>
                    </a:moveTo>
                    <a:cubicBezTo>
                      <a:pt x="14944" y="265"/>
                      <a:pt x="14939" y="265"/>
                      <a:pt x="14934" y="266"/>
                    </a:cubicBezTo>
                    <a:cubicBezTo>
                      <a:pt x="14640" y="320"/>
                      <a:pt x="14345" y="373"/>
                      <a:pt x="14051" y="445"/>
                    </a:cubicBezTo>
                    <a:cubicBezTo>
                      <a:pt x="14024" y="454"/>
                      <a:pt x="13997" y="471"/>
                      <a:pt x="13997" y="507"/>
                    </a:cubicBezTo>
                    <a:cubicBezTo>
                      <a:pt x="13997" y="507"/>
                      <a:pt x="14006" y="516"/>
                      <a:pt x="14006" y="516"/>
                    </a:cubicBezTo>
                    <a:cubicBezTo>
                      <a:pt x="14006" y="552"/>
                      <a:pt x="14033" y="570"/>
                      <a:pt x="14069" y="570"/>
                    </a:cubicBezTo>
                    <a:lnTo>
                      <a:pt x="14078" y="570"/>
                    </a:lnTo>
                    <a:cubicBezTo>
                      <a:pt x="14372" y="507"/>
                      <a:pt x="14667" y="445"/>
                      <a:pt x="14952" y="391"/>
                    </a:cubicBezTo>
                    <a:cubicBezTo>
                      <a:pt x="14988" y="391"/>
                      <a:pt x="15006" y="364"/>
                      <a:pt x="15006" y="329"/>
                    </a:cubicBezTo>
                    <a:cubicBezTo>
                      <a:pt x="15006" y="329"/>
                      <a:pt x="15006" y="320"/>
                      <a:pt x="15006" y="320"/>
                    </a:cubicBezTo>
                    <a:cubicBezTo>
                      <a:pt x="15006" y="289"/>
                      <a:pt x="14979" y="265"/>
                      <a:pt x="14948" y="265"/>
                    </a:cubicBezTo>
                    <a:close/>
                    <a:moveTo>
                      <a:pt x="21197" y="275"/>
                    </a:moveTo>
                    <a:cubicBezTo>
                      <a:pt x="21161" y="275"/>
                      <a:pt x="21125" y="293"/>
                      <a:pt x="21116" y="329"/>
                    </a:cubicBezTo>
                    <a:cubicBezTo>
                      <a:pt x="21116" y="329"/>
                      <a:pt x="21116" y="338"/>
                      <a:pt x="21116" y="338"/>
                    </a:cubicBezTo>
                    <a:cubicBezTo>
                      <a:pt x="21116" y="373"/>
                      <a:pt x="21143" y="400"/>
                      <a:pt x="21170" y="400"/>
                    </a:cubicBezTo>
                    <a:cubicBezTo>
                      <a:pt x="21464" y="454"/>
                      <a:pt x="21750" y="516"/>
                      <a:pt x="22035" y="578"/>
                    </a:cubicBezTo>
                    <a:lnTo>
                      <a:pt x="22062" y="578"/>
                    </a:lnTo>
                    <a:cubicBezTo>
                      <a:pt x="22089" y="578"/>
                      <a:pt x="22116" y="561"/>
                      <a:pt x="22125" y="534"/>
                    </a:cubicBezTo>
                    <a:cubicBezTo>
                      <a:pt x="22125" y="525"/>
                      <a:pt x="22125" y="525"/>
                      <a:pt x="22125" y="516"/>
                    </a:cubicBezTo>
                    <a:cubicBezTo>
                      <a:pt x="22125" y="489"/>
                      <a:pt x="22107" y="463"/>
                      <a:pt x="22071" y="454"/>
                    </a:cubicBezTo>
                    <a:cubicBezTo>
                      <a:pt x="21786" y="391"/>
                      <a:pt x="21491" y="329"/>
                      <a:pt x="21197" y="275"/>
                    </a:cubicBezTo>
                    <a:close/>
                    <a:moveTo>
                      <a:pt x="13191" y="657"/>
                    </a:moveTo>
                    <a:cubicBezTo>
                      <a:pt x="13186" y="657"/>
                      <a:pt x="13182" y="658"/>
                      <a:pt x="13177" y="659"/>
                    </a:cubicBezTo>
                    <a:cubicBezTo>
                      <a:pt x="12891" y="739"/>
                      <a:pt x="12606" y="828"/>
                      <a:pt x="12320" y="926"/>
                    </a:cubicBezTo>
                    <a:cubicBezTo>
                      <a:pt x="12294" y="935"/>
                      <a:pt x="12276" y="962"/>
                      <a:pt x="12276" y="989"/>
                    </a:cubicBezTo>
                    <a:cubicBezTo>
                      <a:pt x="12276" y="998"/>
                      <a:pt x="12276" y="998"/>
                      <a:pt x="12276" y="1007"/>
                    </a:cubicBezTo>
                    <a:cubicBezTo>
                      <a:pt x="12285" y="1033"/>
                      <a:pt x="12311" y="1051"/>
                      <a:pt x="12338" y="1051"/>
                    </a:cubicBezTo>
                    <a:lnTo>
                      <a:pt x="12365" y="1051"/>
                    </a:lnTo>
                    <a:cubicBezTo>
                      <a:pt x="12641" y="953"/>
                      <a:pt x="12927" y="864"/>
                      <a:pt x="13212" y="784"/>
                    </a:cubicBezTo>
                    <a:cubicBezTo>
                      <a:pt x="13239" y="784"/>
                      <a:pt x="13257" y="757"/>
                      <a:pt x="13257" y="721"/>
                    </a:cubicBezTo>
                    <a:cubicBezTo>
                      <a:pt x="13266" y="721"/>
                      <a:pt x="13257" y="712"/>
                      <a:pt x="13257" y="703"/>
                    </a:cubicBezTo>
                    <a:cubicBezTo>
                      <a:pt x="13249" y="680"/>
                      <a:pt x="13221" y="657"/>
                      <a:pt x="13191" y="657"/>
                    </a:cubicBezTo>
                    <a:close/>
                    <a:moveTo>
                      <a:pt x="22927" y="674"/>
                    </a:moveTo>
                    <a:cubicBezTo>
                      <a:pt x="22898" y="674"/>
                      <a:pt x="22872" y="692"/>
                      <a:pt x="22865" y="721"/>
                    </a:cubicBezTo>
                    <a:cubicBezTo>
                      <a:pt x="22865" y="730"/>
                      <a:pt x="22865" y="730"/>
                      <a:pt x="22865" y="739"/>
                    </a:cubicBezTo>
                    <a:cubicBezTo>
                      <a:pt x="22865" y="766"/>
                      <a:pt x="22874" y="784"/>
                      <a:pt x="22892" y="793"/>
                    </a:cubicBezTo>
                    <a:lnTo>
                      <a:pt x="22910" y="802"/>
                    </a:lnTo>
                    <a:cubicBezTo>
                      <a:pt x="23195" y="882"/>
                      <a:pt x="23481" y="971"/>
                      <a:pt x="23766" y="1069"/>
                    </a:cubicBezTo>
                    <a:lnTo>
                      <a:pt x="23784" y="1069"/>
                    </a:lnTo>
                    <a:cubicBezTo>
                      <a:pt x="23811" y="1069"/>
                      <a:pt x="23837" y="1051"/>
                      <a:pt x="23846" y="1025"/>
                    </a:cubicBezTo>
                    <a:cubicBezTo>
                      <a:pt x="23846" y="1016"/>
                      <a:pt x="23846" y="1016"/>
                      <a:pt x="23846" y="1007"/>
                    </a:cubicBezTo>
                    <a:cubicBezTo>
                      <a:pt x="23846" y="980"/>
                      <a:pt x="23828" y="953"/>
                      <a:pt x="23802" y="944"/>
                    </a:cubicBezTo>
                    <a:cubicBezTo>
                      <a:pt x="23516" y="846"/>
                      <a:pt x="23231" y="757"/>
                      <a:pt x="22945" y="677"/>
                    </a:cubicBezTo>
                    <a:cubicBezTo>
                      <a:pt x="22939" y="675"/>
                      <a:pt x="22933" y="674"/>
                      <a:pt x="22927" y="674"/>
                    </a:cubicBezTo>
                    <a:close/>
                    <a:moveTo>
                      <a:pt x="11492" y="1227"/>
                    </a:moveTo>
                    <a:cubicBezTo>
                      <a:pt x="11485" y="1227"/>
                      <a:pt x="11479" y="1228"/>
                      <a:pt x="11473" y="1230"/>
                    </a:cubicBezTo>
                    <a:cubicBezTo>
                      <a:pt x="11196" y="1346"/>
                      <a:pt x="10920" y="1462"/>
                      <a:pt x="10643" y="1578"/>
                    </a:cubicBezTo>
                    <a:cubicBezTo>
                      <a:pt x="10616" y="1595"/>
                      <a:pt x="10607" y="1613"/>
                      <a:pt x="10607" y="1640"/>
                    </a:cubicBezTo>
                    <a:cubicBezTo>
                      <a:pt x="10607" y="1649"/>
                      <a:pt x="10607" y="1658"/>
                      <a:pt x="10607" y="1667"/>
                    </a:cubicBezTo>
                    <a:cubicBezTo>
                      <a:pt x="10625" y="1694"/>
                      <a:pt x="10643" y="1703"/>
                      <a:pt x="10670" y="1703"/>
                    </a:cubicBezTo>
                    <a:lnTo>
                      <a:pt x="10697" y="1703"/>
                    </a:lnTo>
                    <a:cubicBezTo>
                      <a:pt x="10964" y="1578"/>
                      <a:pt x="11241" y="1462"/>
                      <a:pt x="11517" y="1355"/>
                    </a:cubicBezTo>
                    <a:cubicBezTo>
                      <a:pt x="11544" y="1346"/>
                      <a:pt x="11562" y="1319"/>
                      <a:pt x="11562" y="1292"/>
                    </a:cubicBezTo>
                    <a:cubicBezTo>
                      <a:pt x="11562" y="1283"/>
                      <a:pt x="11562" y="1274"/>
                      <a:pt x="11553" y="1265"/>
                    </a:cubicBezTo>
                    <a:cubicBezTo>
                      <a:pt x="11546" y="1243"/>
                      <a:pt x="11520" y="1227"/>
                      <a:pt x="11492" y="1227"/>
                    </a:cubicBezTo>
                    <a:close/>
                    <a:moveTo>
                      <a:pt x="24621" y="1249"/>
                    </a:moveTo>
                    <a:cubicBezTo>
                      <a:pt x="24596" y="1249"/>
                      <a:pt x="24575" y="1266"/>
                      <a:pt x="24569" y="1292"/>
                    </a:cubicBezTo>
                    <a:cubicBezTo>
                      <a:pt x="24560" y="1292"/>
                      <a:pt x="24560" y="1301"/>
                      <a:pt x="24560" y="1310"/>
                    </a:cubicBezTo>
                    <a:cubicBezTo>
                      <a:pt x="24560" y="1337"/>
                      <a:pt x="24578" y="1364"/>
                      <a:pt x="24605" y="1372"/>
                    </a:cubicBezTo>
                    <a:cubicBezTo>
                      <a:pt x="24872" y="1479"/>
                      <a:pt x="25149" y="1595"/>
                      <a:pt x="25425" y="1720"/>
                    </a:cubicBezTo>
                    <a:cubicBezTo>
                      <a:pt x="25425" y="1720"/>
                      <a:pt x="25434" y="1729"/>
                      <a:pt x="25443" y="1729"/>
                    </a:cubicBezTo>
                    <a:cubicBezTo>
                      <a:pt x="25470" y="1729"/>
                      <a:pt x="25497" y="1711"/>
                      <a:pt x="25506" y="1685"/>
                    </a:cubicBezTo>
                    <a:cubicBezTo>
                      <a:pt x="25506" y="1676"/>
                      <a:pt x="25515" y="1667"/>
                      <a:pt x="25515" y="1658"/>
                    </a:cubicBezTo>
                    <a:cubicBezTo>
                      <a:pt x="25515" y="1640"/>
                      <a:pt x="25497" y="1613"/>
                      <a:pt x="25479" y="1604"/>
                    </a:cubicBezTo>
                    <a:cubicBezTo>
                      <a:pt x="25202" y="1479"/>
                      <a:pt x="24926" y="1364"/>
                      <a:pt x="24649" y="1256"/>
                    </a:cubicBezTo>
                    <a:cubicBezTo>
                      <a:pt x="24640" y="1252"/>
                      <a:pt x="24630" y="1249"/>
                      <a:pt x="24621" y="1249"/>
                    </a:cubicBezTo>
                    <a:close/>
                    <a:moveTo>
                      <a:pt x="9857" y="1963"/>
                    </a:moveTo>
                    <a:cubicBezTo>
                      <a:pt x="9848" y="1963"/>
                      <a:pt x="9839" y="1965"/>
                      <a:pt x="9831" y="1970"/>
                    </a:cubicBezTo>
                    <a:cubicBezTo>
                      <a:pt x="9564" y="2104"/>
                      <a:pt x="9296" y="2256"/>
                      <a:pt x="9037" y="2398"/>
                    </a:cubicBezTo>
                    <a:cubicBezTo>
                      <a:pt x="9020" y="2416"/>
                      <a:pt x="9011" y="2434"/>
                      <a:pt x="9011" y="2461"/>
                    </a:cubicBezTo>
                    <a:cubicBezTo>
                      <a:pt x="9011" y="2470"/>
                      <a:pt x="9011" y="2479"/>
                      <a:pt x="9020" y="2488"/>
                    </a:cubicBezTo>
                    <a:cubicBezTo>
                      <a:pt x="9028" y="2505"/>
                      <a:pt x="9046" y="2523"/>
                      <a:pt x="9073" y="2523"/>
                    </a:cubicBezTo>
                    <a:cubicBezTo>
                      <a:pt x="9082" y="2523"/>
                      <a:pt x="9091" y="2514"/>
                      <a:pt x="9109" y="2514"/>
                    </a:cubicBezTo>
                    <a:cubicBezTo>
                      <a:pt x="9359" y="2363"/>
                      <a:pt x="9626" y="2220"/>
                      <a:pt x="9894" y="2086"/>
                    </a:cubicBezTo>
                    <a:cubicBezTo>
                      <a:pt x="9912" y="2077"/>
                      <a:pt x="9929" y="2050"/>
                      <a:pt x="9929" y="2033"/>
                    </a:cubicBezTo>
                    <a:cubicBezTo>
                      <a:pt x="9929" y="2015"/>
                      <a:pt x="9921" y="2006"/>
                      <a:pt x="9921" y="1997"/>
                    </a:cubicBezTo>
                    <a:cubicBezTo>
                      <a:pt x="9908" y="1978"/>
                      <a:pt x="9881" y="1963"/>
                      <a:pt x="9857" y="1963"/>
                    </a:cubicBezTo>
                    <a:close/>
                    <a:moveTo>
                      <a:pt x="26251" y="1988"/>
                    </a:moveTo>
                    <a:cubicBezTo>
                      <a:pt x="26228" y="1988"/>
                      <a:pt x="26204" y="2000"/>
                      <a:pt x="26193" y="2024"/>
                    </a:cubicBezTo>
                    <a:cubicBezTo>
                      <a:pt x="26193" y="2033"/>
                      <a:pt x="26193" y="2042"/>
                      <a:pt x="26193" y="2050"/>
                    </a:cubicBezTo>
                    <a:cubicBezTo>
                      <a:pt x="26193" y="2077"/>
                      <a:pt x="26201" y="2095"/>
                      <a:pt x="26219" y="2104"/>
                    </a:cubicBezTo>
                    <a:cubicBezTo>
                      <a:pt x="26228" y="2104"/>
                      <a:pt x="26228" y="2113"/>
                      <a:pt x="26228" y="2113"/>
                    </a:cubicBezTo>
                    <a:cubicBezTo>
                      <a:pt x="26487" y="2247"/>
                      <a:pt x="26755" y="2389"/>
                      <a:pt x="27004" y="2532"/>
                    </a:cubicBezTo>
                    <a:cubicBezTo>
                      <a:pt x="27013" y="2541"/>
                      <a:pt x="27022" y="2541"/>
                      <a:pt x="27040" y="2541"/>
                    </a:cubicBezTo>
                    <a:cubicBezTo>
                      <a:pt x="27058" y="2541"/>
                      <a:pt x="27085" y="2532"/>
                      <a:pt x="27094" y="2514"/>
                    </a:cubicBezTo>
                    <a:cubicBezTo>
                      <a:pt x="27102" y="2505"/>
                      <a:pt x="27102" y="2488"/>
                      <a:pt x="27102" y="2479"/>
                    </a:cubicBezTo>
                    <a:cubicBezTo>
                      <a:pt x="27102" y="2461"/>
                      <a:pt x="27085" y="2434"/>
                      <a:pt x="27067" y="2425"/>
                    </a:cubicBezTo>
                    <a:cubicBezTo>
                      <a:pt x="26808" y="2273"/>
                      <a:pt x="26540" y="2131"/>
                      <a:pt x="26282" y="1997"/>
                    </a:cubicBezTo>
                    <a:cubicBezTo>
                      <a:pt x="26273" y="1991"/>
                      <a:pt x="26262" y="1988"/>
                      <a:pt x="26251" y="1988"/>
                    </a:cubicBezTo>
                    <a:close/>
                    <a:moveTo>
                      <a:pt x="8307" y="2862"/>
                    </a:moveTo>
                    <a:cubicBezTo>
                      <a:pt x="8295" y="2862"/>
                      <a:pt x="8283" y="2865"/>
                      <a:pt x="8270" y="2871"/>
                    </a:cubicBezTo>
                    <a:cubicBezTo>
                      <a:pt x="8020" y="3032"/>
                      <a:pt x="7771" y="3201"/>
                      <a:pt x="7530" y="3380"/>
                    </a:cubicBezTo>
                    <a:lnTo>
                      <a:pt x="7521" y="3380"/>
                    </a:lnTo>
                    <a:cubicBezTo>
                      <a:pt x="7512" y="3398"/>
                      <a:pt x="7503" y="3415"/>
                      <a:pt x="7503" y="3433"/>
                    </a:cubicBezTo>
                    <a:cubicBezTo>
                      <a:pt x="7503" y="3442"/>
                      <a:pt x="7503" y="3460"/>
                      <a:pt x="7512" y="3469"/>
                    </a:cubicBezTo>
                    <a:cubicBezTo>
                      <a:pt x="7530" y="3487"/>
                      <a:pt x="7548" y="3496"/>
                      <a:pt x="7565" y="3496"/>
                    </a:cubicBezTo>
                    <a:cubicBezTo>
                      <a:pt x="7583" y="3496"/>
                      <a:pt x="7592" y="3487"/>
                      <a:pt x="7601" y="3478"/>
                    </a:cubicBezTo>
                    <a:lnTo>
                      <a:pt x="7610" y="3478"/>
                    </a:lnTo>
                    <a:cubicBezTo>
                      <a:pt x="7842" y="3308"/>
                      <a:pt x="8092" y="3139"/>
                      <a:pt x="8342" y="2978"/>
                    </a:cubicBezTo>
                    <a:cubicBezTo>
                      <a:pt x="8359" y="2969"/>
                      <a:pt x="8368" y="2943"/>
                      <a:pt x="8368" y="2925"/>
                    </a:cubicBezTo>
                    <a:cubicBezTo>
                      <a:pt x="8368" y="2916"/>
                      <a:pt x="8368" y="2898"/>
                      <a:pt x="8359" y="2889"/>
                    </a:cubicBezTo>
                    <a:cubicBezTo>
                      <a:pt x="8348" y="2872"/>
                      <a:pt x="8329" y="2862"/>
                      <a:pt x="8307" y="2862"/>
                    </a:cubicBezTo>
                    <a:close/>
                    <a:moveTo>
                      <a:pt x="27797" y="2882"/>
                    </a:moveTo>
                    <a:cubicBezTo>
                      <a:pt x="27776" y="2882"/>
                      <a:pt x="27756" y="2894"/>
                      <a:pt x="27745" y="2916"/>
                    </a:cubicBezTo>
                    <a:cubicBezTo>
                      <a:pt x="27736" y="2925"/>
                      <a:pt x="27736" y="2934"/>
                      <a:pt x="27736" y="2951"/>
                    </a:cubicBezTo>
                    <a:cubicBezTo>
                      <a:pt x="27736" y="2969"/>
                      <a:pt x="27745" y="2987"/>
                      <a:pt x="27754" y="2996"/>
                    </a:cubicBezTo>
                    <a:lnTo>
                      <a:pt x="27763" y="3005"/>
                    </a:lnTo>
                    <a:cubicBezTo>
                      <a:pt x="28012" y="3166"/>
                      <a:pt x="28262" y="3335"/>
                      <a:pt x="28503" y="3505"/>
                    </a:cubicBezTo>
                    <a:cubicBezTo>
                      <a:pt x="28512" y="3513"/>
                      <a:pt x="28521" y="3513"/>
                      <a:pt x="28539" y="3513"/>
                    </a:cubicBezTo>
                    <a:cubicBezTo>
                      <a:pt x="28557" y="3513"/>
                      <a:pt x="28574" y="3505"/>
                      <a:pt x="28592" y="3487"/>
                    </a:cubicBezTo>
                    <a:cubicBezTo>
                      <a:pt x="28601" y="3478"/>
                      <a:pt x="28601" y="3469"/>
                      <a:pt x="28601" y="3451"/>
                    </a:cubicBezTo>
                    <a:cubicBezTo>
                      <a:pt x="28601" y="3433"/>
                      <a:pt x="28592" y="3415"/>
                      <a:pt x="28574" y="3398"/>
                    </a:cubicBezTo>
                    <a:cubicBezTo>
                      <a:pt x="28334" y="3228"/>
                      <a:pt x="28084" y="3059"/>
                      <a:pt x="27834" y="2898"/>
                    </a:cubicBezTo>
                    <a:cubicBezTo>
                      <a:pt x="27823" y="2887"/>
                      <a:pt x="27810" y="2882"/>
                      <a:pt x="27797" y="2882"/>
                    </a:cubicBezTo>
                    <a:close/>
                    <a:moveTo>
                      <a:pt x="6853" y="3908"/>
                    </a:moveTo>
                    <a:cubicBezTo>
                      <a:pt x="6840" y="3908"/>
                      <a:pt x="6827" y="3913"/>
                      <a:pt x="6816" y="3924"/>
                    </a:cubicBezTo>
                    <a:cubicBezTo>
                      <a:pt x="6575" y="4102"/>
                      <a:pt x="6343" y="4299"/>
                      <a:pt x="6120" y="4495"/>
                    </a:cubicBezTo>
                    <a:cubicBezTo>
                      <a:pt x="6111" y="4513"/>
                      <a:pt x="6102" y="4530"/>
                      <a:pt x="6102" y="4548"/>
                    </a:cubicBezTo>
                    <a:cubicBezTo>
                      <a:pt x="6102" y="4557"/>
                      <a:pt x="6102" y="4575"/>
                      <a:pt x="6120" y="4584"/>
                    </a:cubicBezTo>
                    <a:cubicBezTo>
                      <a:pt x="6129" y="4602"/>
                      <a:pt x="6147" y="4611"/>
                      <a:pt x="6165" y="4611"/>
                    </a:cubicBezTo>
                    <a:cubicBezTo>
                      <a:pt x="6183" y="4611"/>
                      <a:pt x="6192" y="4602"/>
                      <a:pt x="6209" y="4593"/>
                    </a:cubicBezTo>
                    <a:cubicBezTo>
                      <a:pt x="6432" y="4397"/>
                      <a:pt x="6664" y="4200"/>
                      <a:pt x="6887" y="4022"/>
                    </a:cubicBezTo>
                    <a:cubicBezTo>
                      <a:pt x="6905" y="4004"/>
                      <a:pt x="6914" y="3986"/>
                      <a:pt x="6914" y="3968"/>
                    </a:cubicBezTo>
                    <a:cubicBezTo>
                      <a:pt x="6914" y="3951"/>
                      <a:pt x="6914" y="3942"/>
                      <a:pt x="6905" y="3933"/>
                    </a:cubicBezTo>
                    <a:cubicBezTo>
                      <a:pt x="6890" y="3917"/>
                      <a:pt x="6871" y="3908"/>
                      <a:pt x="6853" y="3908"/>
                    </a:cubicBezTo>
                    <a:close/>
                    <a:moveTo>
                      <a:pt x="29255" y="3932"/>
                    </a:moveTo>
                    <a:cubicBezTo>
                      <a:pt x="29235" y="3932"/>
                      <a:pt x="29215" y="3940"/>
                      <a:pt x="29199" y="3951"/>
                    </a:cubicBezTo>
                    <a:cubicBezTo>
                      <a:pt x="29190" y="3968"/>
                      <a:pt x="29190" y="3977"/>
                      <a:pt x="29190" y="3995"/>
                    </a:cubicBezTo>
                    <a:cubicBezTo>
                      <a:pt x="29190" y="4013"/>
                      <a:pt x="29199" y="4031"/>
                      <a:pt x="29208" y="4049"/>
                    </a:cubicBezTo>
                    <a:cubicBezTo>
                      <a:pt x="29440" y="4227"/>
                      <a:pt x="29672" y="4423"/>
                      <a:pt x="29895" y="4620"/>
                    </a:cubicBezTo>
                    <a:cubicBezTo>
                      <a:pt x="29904" y="4629"/>
                      <a:pt x="29922" y="4638"/>
                      <a:pt x="29939" y="4638"/>
                    </a:cubicBezTo>
                    <a:cubicBezTo>
                      <a:pt x="29957" y="4638"/>
                      <a:pt x="29975" y="4629"/>
                      <a:pt x="29984" y="4611"/>
                    </a:cubicBezTo>
                    <a:cubicBezTo>
                      <a:pt x="29993" y="4602"/>
                      <a:pt x="30002" y="4584"/>
                      <a:pt x="30002" y="4575"/>
                    </a:cubicBezTo>
                    <a:cubicBezTo>
                      <a:pt x="30002" y="4557"/>
                      <a:pt x="29993" y="4539"/>
                      <a:pt x="29975" y="4522"/>
                    </a:cubicBezTo>
                    <a:cubicBezTo>
                      <a:pt x="29752" y="4325"/>
                      <a:pt x="29529" y="4129"/>
                      <a:pt x="29297" y="3951"/>
                    </a:cubicBezTo>
                    <a:cubicBezTo>
                      <a:pt x="29288" y="3942"/>
                      <a:pt x="29288" y="3942"/>
                      <a:pt x="29288" y="3942"/>
                    </a:cubicBezTo>
                    <a:cubicBezTo>
                      <a:pt x="29278" y="3935"/>
                      <a:pt x="29266" y="3932"/>
                      <a:pt x="29255" y="3932"/>
                    </a:cubicBezTo>
                    <a:close/>
                    <a:moveTo>
                      <a:pt x="5509" y="5090"/>
                    </a:moveTo>
                    <a:cubicBezTo>
                      <a:pt x="5491" y="5090"/>
                      <a:pt x="5473" y="5097"/>
                      <a:pt x="5460" y="5110"/>
                    </a:cubicBezTo>
                    <a:cubicBezTo>
                      <a:pt x="5246" y="5316"/>
                      <a:pt x="5041" y="5530"/>
                      <a:pt x="4836" y="5753"/>
                    </a:cubicBezTo>
                    <a:cubicBezTo>
                      <a:pt x="4827" y="5762"/>
                      <a:pt x="4818" y="5779"/>
                      <a:pt x="4818" y="5797"/>
                    </a:cubicBezTo>
                    <a:cubicBezTo>
                      <a:pt x="4818" y="5815"/>
                      <a:pt x="4827" y="5833"/>
                      <a:pt x="4836" y="5842"/>
                    </a:cubicBezTo>
                    <a:cubicBezTo>
                      <a:pt x="4853" y="5851"/>
                      <a:pt x="4862" y="5860"/>
                      <a:pt x="4880" y="5860"/>
                    </a:cubicBezTo>
                    <a:cubicBezTo>
                      <a:pt x="4898" y="5860"/>
                      <a:pt x="4916" y="5851"/>
                      <a:pt x="4925" y="5842"/>
                    </a:cubicBezTo>
                    <a:cubicBezTo>
                      <a:pt x="5130" y="5619"/>
                      <a:pt x="5344" y="5405"/>
                      <a:pt x="5549" y="5200"/>
                    </a:cubicBezTo>
                    <a:cubicBezTo>
                      <a:pt x="5567" y="5191"/>
                      <a:pt x="5576" y="5173"/>
                      <a:pt x="5576" y="5155"/>
                    </a:cubicBezTo>
                    <a:cubicBezTo>
                      <a:pt x="5576" y="5137"/>
                      <a:pt x="5567" y="5119"/>
                      <a:pt x="5558" y="5110"/>
                    </a:cubicBezTo>
                    <a:cubicBezTo>
                      <a:pt x="5545" y="5097"/>
                      <a:pt x="5527" y="5090"/>
                      <a:pt x="5509" y="5090"/>
                    </a:cubicBezTo>
                    <a:close/>
                    <a:moveTo>
                      <a:pt x="30591" y="5117"/>
                    </a:moveTo>
                    <a:cubicBezTo>
                      <a:pt x="30575" y="5117"/>
                      <a:pt x="30559" y="5124"/>
                      <a:pt x="30546" y="5137"/>
                    </a:cubicBezTo>
                    <a:cubicBezTo>
                      <a:pt x="30537" y="5146"/>
                      <a:pt x="30528" y="5164"/>
                      <a:pt x="30528" y="5182"/>
                    </a:cubicBezTo>
                    <a:cubicBezTo>
                      <a:pt x="30528" y="5200"/>
                      <a:pt x="30537" y="5217"/>
                      <a:pt x="30546" y="5226"/>
                    </a:cubicBezTo>
                    <a:cubicBezTo>
                      <a:pt x="30760" y="5432"/>
                      <a:pt x="30965" y="5655"/>
                      <a:pt x="31170" y="5869"/>
                    </a:cubicBezTo>
                    <a:cubicBezTo>
                      <a:pt x="31179" y="5878"/>
                      <a:pt x="31197" y="5886"/>
                      <a:pt x="31215" y="5886"/>
                    </a:cubicBezTo>
                    <a:cubicBezTo>
                      <a:pt x="31233" y="5886"/>
                      <a:pt x="31251" y="5878"/>
                      <a:pt x="31260" y="5869"/>
                    </a:cubicBezTo>
                    <a:cubicBezTo>
                      <a:pt x="31278" y="5860"/>
                      <a:pt x="31278" y="5842"/>
                      <a:pt x="31278" y="5824"/>
                    </a:cubicBezTo>
                    <a:cubicBezTo>
                      <a:pt x="31278" y="5806"/>
                      <a:pt x="31278" y="5788"/>
                      <a:pt x="31269" y="5779"/>
                    </a:cubicBezTo>
                    <a:cubicBezTo>
                      <a:pt x="31063" y="5565"/>
                      <a:pt x="30849" y="5342"/>
                      <a:pt x="30635" y="5137"/>
                    </a:cubicBezTo>
                    <a:cubicBezTo>
                      <a:pt x="30622" y="5124"/>
                      <a:pt x="30606" y="5117"/>
                      <a:pt x="30591" y="5117"/>
                    </a:cubicBezTo>
                    <a:close/>
                    <a:moveTo>
                      <a:pt x="4287" y="6400"/>
                    </a:moveTo>
                    <a:cubicBezTo>
                      <a:pt x="4270" y="6400"/>
                      <a:pt x="4253" y="6407"/>
                      <a:pt x="4238" y="6422"/>
                    </a:cubicBezTo>
                    <a:cubicBezTo>
                      <a:pt x="4050" y="6654"/>
                      <a:pt x="3854" y="6886"/>
                      <a:pt x="3676" y="7126"/>
                    </a:cubicBezTo>
                    <a:cubicBezTo>
                      <a:pt x="3667" y="7135"/>
                      <a:pt x="3667" y="7144"/>
                      <a:pt x="3667" y="7162"/>
                    </a:cubicBezTo>
                    <a:cubicBezTo>
                      <a:pt x="3667" y="7180"/>
                      <a:pt x="3676" y="7198"/>
                      <a:pt x="3685" y="7216"/>
                    </a:cubicBezTo>
                    <a:cubicBezTo>
                      <a:pt x="3703" y="7225"/>
                      <a:pt x="3711" y="7225"/>
                      <a:pt x="3729" y="7225"/>
                    </a:cubicBezTo>
                    <a:cubicBezTo>
                      <a:pt x="3747" y="7225"/>
                      <a:pt x="3765" y="7216"/>
                      <a:pt x="3783" y="7207"/>
                    </a:cubicBezTo>
                    <a:cubicBezTo>
                      <a:pt x="3952" y="6966"/>
                      <a:pt x="4140" y="6734"/>
                      <a:pt x="4336" y="6511"/>
                    </a:cubicBezTo>
                    <a:lnTo>
                      <a:pt x="4336" y="6502"/>
                    </a:lnTo>
                    <a:cubicBezTo>
                      <a:pt x="4345" y="6493"/>
                      <a:pt x="4354" y="6484"/>
                      <a:pt x="4354" y="6466"/>
                    </a:cubicBezTo>
                    <a:cubicBezTo>
                      <a:pt x="4354" y="6448"/>
                      <a:pt x="4345" y="6431"/>
                      <a:pt x="4327" y="6413"/>
                    </a:cubicBezTo>
                    <a:cubicBezTo>
                      <a:pt x="4315" y="6405"/>
                      <a:pt x="4301" y="6400"/>
                      <a:pt x="4287" y="6400"/>
                    </a:cubicBezTo>
                    <a:close/>
                    <a:moveTo>
                      <a:pt x="31808" y="6432"/>
                    </a:moveTo>
                    <a:cubicBezTo>
                      <a:pt x="31794" y="6432"/>
                      <a:pt x="31779" y="6437"/>
                      <a:pt x="31768" y="6448"/>
                    </a:cubicBezTo>
                    <a:cubicBezTo>
                      <a:pt x="31750" y="6457"/>
                      <a:pt x="31741" y="6475"/>
                      <a:pt x="31741" y="6493"/>
                    </a:cubicBezTo>
                    <a:cubicBezTo>
                      <a:pt x="31741" y="6511"/>
                      <a:pt x="31750" y="6529"/>
                      <a:pt x="31759" y="6538"/>
                    </a:cubicBezTo>
                    <a:cubicBezTo>
                      <a:pt x="31956" y="6761"/>
                      <a:pt x="32134" y="7002"/>
                      <a:pt x="32312" y="7234"/>
                    </a:cubicBezTo>
                    <a:lnTo>
                      <a:pt x="32321" y="7242"/>
                    </a:lnTo>
                    <a:cubicBezTo>
                      <a:pt x="32330" y="7251"/>
                      <a:pt x="32348" y="7260"/>
                      <a:pt x="32366" y="7260"/>
                    </a:cubicBezTo>
                    <a:cubicBezTo>
                      <a:pt x="32384" y="7260"/>
                      <a:pt x="32393" y="7251"/>
                      <a:pt x="32411" y="7242"/>
                    </a:cubicBezTo>
                    <a:cubicBezTo>
                      <a:pt x="32419" y="7234"/>
                      <a:pt x="32428" y="7216"/>
                      <a:pt x="32428" y="7198"/>
                    </a:cubicBezTo>
                    <a:cubicBezTo>
                      <a:pt x="32428" y="7180"/>
                      <a:pt x="32428" y="7171"/>
                      <a:pt x="32419" y="7153"/>
                    </a:cubicBezTo>
                    <a:cubicBezTo>
                      <a:pt x="32241" y="6921"/>
                      <a:pt x="32054" y="6680"/>
                      <a:pt x="31857" y="6457"/>
                    </a:cubicBezTo>
                    <a:cubicBezTo>
                      <a:pt x="31847" y="6442"/>
                      <a:pt x="31828" y="6432"/>
                      <a:pt x="31808" y="6432"/>
                    </a:cubicBezTo>
                    <a:close/>
                    <a:moveTo>
                      <a:pt x="3206" y="7822"/>
                    </a:moveTo>
                    <a:cubicBezTo>
                      <a:pt x="3184" y="7822"/>
                      <a:pt x="3161" y="7832"/>
                      <a:pt x="3149" y="7849"/>
                    </a:cubicBezTo>
                    <a:cubicBezTo>
                      <a:pt x="2980" y="8099"/>
                      <a:pt x="2819" y="8358"/>
                      <a:pt x="2659" y="8607"/>
                    </a:cubicBezTo>
                    <a:cubicBezTo>
                      <a:pt x="2659" y="8616"/>
                      <a:pt x="2650" y="8625"/>
                      <a:pt x="2650" y="8643"/>
                    </a:cubicBezTo>
                    <a:cubicBezTo>
                      <a:pt x="2650" y="8661"/>
                      <a:pt x="2668" y="8679"/>
                      <a:pt x="2686" y="8697"/>
                    </a:cubicBezTo>
                    <a:cubicBezTo>
                      <a:pt x="2695" y="8697"/>
                      <a:pt x="2703" y="8706"/>
                      <a:pt x="2712" y="8706"/>
                    </a:cubicBezTo>
                    <a:cubicBezTo>
                      <a:pt x="2739" y="8706"/>
                      <a:pt x="2757" y="8697"/>
                      <a:pt x="2775" y="8670"/>
                    </a:cubicBezTo>
                    <a:cubicBezTo>
                      <a:pt x="2926" y="8420"/>
                      <a:pt x="3087" y="8170"/>
                      <a:pt x="3257" y="7929"/>
                    </a:cubicBezTo>
                    <a:lnTo>
                      <a:pt x="3257" y="7920"/>
                    </a:lnTo>
                    <a:cubicBezTo>
                      <a:pt x="3265" y="7912"/>
                      <a:pt x="3265" y="7903"/>
                      <a:pt x="3265" y="7894"/>
                    </a:cubicBezTo>
                    <a:cubicBezTo>
                      <a:pt x="3265" y="7867"/>
                      <a:pt x="3257" y="7849"/>
                      <a:pt x="3239" y="7831"/>
                    </a:cubicBezTo>
                    <a:cubicBezTo>
                      <a:pt x="3229" y="7825"/>
                      <a:pt x="3217" y="7822"/>
                      <a:pt x="3206" y="7822"/>
                    </a:cubicBezTo>
                    <a:close/>
                    <a:moveTo>
                      <a:pt x="32890" y="7858"/>
                    </a:moveTo>
                    <a:cubicBezTo>
                      <a:pt x="32878" y="7858"/>
                      <a:pt x="32866" y="7861"/>
                      <a:pt x="32857" y="7867"/>
                    </a:cubicBezTo>
                    <a:cubicBezTo>
                      <a:pt x="32839" y="7885"/>
                      <a:pt x="32830" y="7903"/>
                      <a:pt x="32830" y="7920"/>
                    </a:cubicBezTo>
                    <a:cubicBezTo>
                      <a:pt x="32830" y="7938"/>
                      <a:pt x="32830" y="7947"/>
                      <a:pt x="32839" y="7956"/>
                    </a:cubicBezTo>
                    <a:cubicBezTo>
                      <a:pt x="33008" y="8206"/>
                      <a:pt x="33169" y="8456"/>
                      <a:pt x="33320" y="8714"/>
                    </a:cubicBezTo>
                    <a:cubicBezTo>
                      <a:pt x="33338" y="8732"/>
                      <a:pt x="33356" y="8741"/>
                      <a:pt x="33374" y="8741"/>
                    </a:cubicBezTo>
                    <a:cubicBezTo>
                      <a:pt x="33392" y="8741"/>
                      <a:pt x="33401" y="8741"/>
                      <a:pt x="33410" y="8732"/>
                    </a:cubicBezTo>
                    <a:cubicBezTo>
                      <a:pt x="33428" y="8723"/>
                      <a:pt x="33445" y="8697"/>
                      <a:pt x="33445" y="8679"/>
                    </a:cubicBezTo>
                    <a:cubicBezTo>
                      <a:pt x="33445" y="8661"/>
                      <a:pt x="33436" y="8652"/>
                      <a:pt x="33436" y="8643"/>
                    </a:cubicBezTo>
                    <a:cubicBezTo>
                      <a:pt x="33276" y="8393"/>
                      <a:pt x="33115" y="8135"/>
                      <a:pt x="32946" y="7885"/>
                    </a:cubicBezTo>
                    <a:cubicBezTo>
                      <a:pt x="32934" y="7867"/>
                      <a:pt x="32912" y="7858"/>
                      <a:pt x="32890" y="7858"/>
                    </a:cubicBezTo>
                    <a:close/>
                    <a:moveTo>
                      <a:pt x="2267" y="9348"/>
                    </a:moveTo>
                    <a:cubicBezTo>
                      <a:pt x="2244" y="9348"/>
                      <a:pt x="2225" y="9360"/>
                      <a:pt x="2213" y="9384"/>
                    </a:cubicBezTo>
                    <a:cubicBezTo>
                      <a:pt x="2070" y="9642"/>
                      <a:pt x="1927" y="9910"/>
                      <a:pt x="1802" y="10177"/>
                    </a:cubicBezTo>
                    <a:cubicBezTo>
                      <a:pt x="1793" y="10186"/>
                      <a:pt x="1793" y="10195"/>
                      <a:pt x="1793" y="10204"/>
                    </a:cubicBezTo>
                    <a:cubicBezTo>
                      <a:pt x="1793" y="10231"/>
                      <a:pt x="1811" y="10258"/>
                      <a:pt x="1829" y="10267"/>
                    </a:cubicBezTo>
                    <a:cubicBezTo>
                      <a:pt x="1838" y="10267"/>
                      <a:pt x="1847" y="10276"/>
                      <a:pt x="1856" y="10276"/>
                    </a:cubicBezTo>
                    <a:cubicBezTo>
                      <a:pt x="1883" y="10276"/>
                      <a:pt x="1901" y="10258"/>
                      <a:pt x="1918" y="10240"/>
                    </a:cubicBezTo>
                    <a:cubicBezTo>
                      <a:pt x="2043" y="9972"/>
                      <a:pt x="2186" y="9705"/>
                      <a:pt x="2320" y="9446"/>
                    </a:cubicBezTo>
                    <a:cubicBezTo>
                      <a:pt x="2329" y="9437"/>
                      <a:pt x="2329" y="9419"/>
                      <a:pt x="2329" y="9410"/>
                    </a:cubicBezTo>
                    <a:cubicBezTo>
                      <a:pt x="2329" y="9392"/>
                      <a:pt x="2320" y="9366"/>
                      <a:pt x="2302" y="9357"/>
                    </a:cubicBezTo>
                    <a:cubicBezTo>
                      <a:pt x="2290" y="9351"/>
                      <a:pt x="2278" y="9348"/>
                      <a:pt x="2267" y="9348"/>
                    </a:cubicBezTo>
                    <a:close/>
                    <a:moveTo>
                      <a:pt x="33820" y="9389"/>
                    </a:moveTo>
                    <a:cubicBezTo>
                      <a:pt x="33811" y="9389"/>
                      <a:pt x="33802" y="9390"/>
                      <a:pt x="33793" y="9392"/>
                    </a:cubicBezTo>
                    <a:cubicBezTo>
                      <a:pt x="33775" y="9410"/>
                      <a:pt x="33758" y="9428"/>
                      <a:pt x="33758" y="9455"/>
                    </a:cubicBezTo>
                    <a:cubicBezTo>
                      <a:pt x="33758" y="9464"/>
                      <a:pt x="33767" y="9473"/>
                      <a:pt x="33767" y="9482"/>
                    </a:cubicBezTo>
                    <a:cubicBezTo>
                      <a:pt x="33909" y="9749"/>
                      <a:pt x="34052" y="10017"/>
                      <a:pt x="34177" y="10276"/>
                    </a:cubicBezTo>
                    <a:lnTo>
                      <a:pt x="34186" y="10293"/>
                    </a:lnTo>
                    <a:cubicBezTo>
                      <a:pt x="34195" y="10302"/>
                      <a:pt x="34213" y="10311"/>
                      <a:pt x="34239" y="10311"/>
                    </a:cubicBezTo>
                    <a:lnTo>
                      <a:pt x="34266" y="10311"/>
                    </a:lnTo>
                    <a:cubicBezTo>
                      <a:pt x="34284" y="10302"/>
                      <a:pt x="34302" y="10276"/>
                      <a:pt x="34302" y="10249"/>
                    </a:cubicBezTo>
                    <a:cubicBezTo>
                      <a:pt x="34302" y="10240"/>
                      <a:pt x="34293" y="10231"/>
                      <a:pt x="34293" y="10222"/>
                    </a:cubicBezTo>
                    <a:cubicBezTo>
                      <a:pt x="34159" y="9954"/>
                      <a:pt x="34025" y="9687"/>
                      <a:pt x="33882" y="9419"/>
                    </a:cubicBezTo>
                    <a:cubicBezTo>
                      <a:pt x="33869" y="9399"/>
                      <a:pt x="33846" y="9389"/>
                      <a:pt x="33820" y="9389"/>
                    </a:cubicBezTo>
                    <a:close/>
                    <a:moveTo>
                      <a:pt x="1489" y="10956"/>
                    </a:moveTo>
                    <a:cubicBezTo>
                      <a:pt x="1463" y="10956"/>
                      <a:pt x="1441" y="10972"/>
                      <a:pt x="1428" y="10998"/>
                    </a:cubicBezTo>
                    <a:cubicBezTo>
                      <a:pt x="1312" y="11266"/>
                      <a:pt x="1205" y="11551"/>
                      <a:pt x="1098" y="11828"/>
                    </a:cubicBezTo>
                    <a:cubicBezTo>
                      <a:pt x="1098" y="11837"/>
                      <a:pt x="1098" y="11846"/>
                      <a:pt x="1098" y="11855"/>
                    </a:cubicBezTo>
                    <a:cubicBezTo>
                      <a:pt x="1098" y="11881"/>
                      <a:pt x="1115" y="11908"/>
                      <a:pt x="1133" y="11917"/>
                    </a:cubicBezTo>
                    <a:lnTo>
                      <a:pt x="1160" y="11917"/>
                    </a:lnTo>
                    <a:cubicBezTo>
                      <a:pt x="1187" y="11917"/>
                      <a:pt x="1214" y="11899"/>
                      <a:pt x="1223" y="11872"/>
                    </a:cubicBezTo>
                    <a:cubicBezTo>
                      <a:pt x="1321" y="11596"/>
                      <a:pt x="1428" y="11319"/>
                      <a:pt x="1544" y="11052"/>
                    </a:cubicBezTo>
                    <a:lnTo>
                      <a:pt x="1544" y="11043"/>
                    </a:lnTo>
                    <a:cubicBezTo>
                      <a:pt x="1553" y="11043"/>
                      <a:pt x="1553" y="11034"/>
                      <a:pt x="1553" y="11025"/>
                    </a:cubicBezTo>
                    <a:cubicBezTo>
                      <a:pt x="1553" y="10998"/>
                      <a:pt x="1535" y="10971"/>
                      <a:pt x="1517" y="10963"/>
                    </a:cubicBezTo>
                    <a:cubicBezTo>
                      <a:pt x="1507" y="10958"/>
                      <a:pt x="1498" y="10956"/>
                      <a:pt x="1489" y="10956"/>
                    </a:cubicBezTo>
                    <a:close/>
                    <a:moveTo>
                      <a:pt x="34597" y="11005"/>
                    </a:moveTo>
                    <a:cubicBezTo>
                      <a:pt x="34591" y="11005"/>
                      <a:pt x="34585" y="11006"/>
                      <a:pt x="34578" y="11007"/>
                    </a:cubicBezTo>
                    <a:cubicBezTo>
                      <a:pt x="34552" y="11016"/>
                      <a:pt x="34543" y="11043"/>
                      <a:pt x="34543" y="11070"/>
                    </a:cubicBezTo>
                    <a:cubicBezTo>
                      <a:pt x="34543" y="11078"/>
                      <a:pt x="34543" y="11087"/>
                      <a:pt x="34543" y="11096"/>
                    </a:cubicBezTo>
                    <a:cubicBezTo>
                      <a:pt x="34659" y="11364"/>
                      <a:pt x="34766" y="11649"/>
                      <a:pt x="34873" y="11926"/>
                    </a:cubicBezTo>
                    <a:cubicBezTo>
                      <a:pt x="34882" y="11953"/>
                      <a:pt x="34908" y="11971"/>
                      <a:pt x="34935" y="11971"/>
                    </a:cubicBezTo>
                    <a:cubicBezTo>
                      <a:pt x="34935" y="11971"/>
                      <a:pt x="34944" y="11971"/>
                      <a:pt x="34953" y="11962"/>
                    </a:cubicBezTo>
                    <a:cubicBezTo>
                      <a:pt x="34980" y="11953"/>
                      <a:pt x="34998" y="11935"/>
                      <a:pt x="34998" y="11908"/>
                    </a:cubicBezTo>
                    <a:cubicBezTo>
                      <a:pt x="34998" y="11899"/>
                      <a:pt x="34998" y="11890"/>
                      <a:pt x="34989" y="11881"/>
                    </a:cubicBezTo>
                    <a:cubicBezTo>
                      <a:pt x="34891" y="11605"/>
                      <a:pt x="34775" y="11319"/>
                      <a:pt x="34659" y="11043"/>
                    </a:cubicBezTo>
                    <a:cubicBezTo>
                      <a:pt x="34651" y="11021"/>
                      <a:pt x="34626" y="11005"/>
                      <a:pt x="34597" y="11005"/>
                    </a:cubicBezTo>
                    <a:close/>
                    <a:moveTo>
                      <a:pt x="874" y="12637"/>
                    </a:moveTo>
                    <a:cubicBezTo>
                      <a:pt x="845" y="12637"/>
                      <a:pt x="820" y="12655"/>
                      <a:pt x="812" y="12684"/>
                    </a:cubicBezTo>
                    <a:cubicBezTo>
                      <a:pt x="723" y="12970"/>
                      <a:pt x="643" y="13255"/>
                      <a:pt x="571" y="13550"/>
                    </a:cubicBezTo>
                    <a:lnTo>
                      <a:pt x="562" y="13550"/>
                    </a:lnTo>
                    <a:cubicBezTo>
                      <a:pt x="562" y="13550"/>
                      <a:pt x="562" y="13559"/>
                      <a:pt x="562" y="13559"/>
                    </a:cubicBezTo>
                    <a:cubicBezTo>
                      <a:pt x="562" y="13594"/>
                      <a:pt x="580" y="13621"/>
                      <a:pt x="616" y="13621"/>
                    </a:cubicBezTo>
                    <a:cubicBezTo>
                      <a:pt x="616" y="13630"/>
                      <a:pt x="625" y="13630"/>
                      <a:pt x="625" y="13630"/>
                    </a:cubicBezTo>
                    <a:cubicBezTo>
                      <a:pt x="661" y="13630"/>
                      <a:pt x="687" y="13603"/>
                      <a:pt x="687" y="13576"/>
                    </a:cubicBezTo>
                    <a:cubicBezTo>
                      <a:pt x="768" y="13291"/>
                      <a:pt x="848" y="13005"/>
                      <a:pt x="937" y="12720"/>
                    </a:cubicBezTo>
                    <a:cubicBezTo>
                      <a:pt x="937" y="12711"/>
                      <a:pt x="937" y="12711"/>
                      <a:pt x="937" y="12702"/>
                    </a:cubicBezTo>
                    <a:cubicBezTo>
                      <a:pt x="937" y="12675"/>
                      <a:pt x="919" y="12649"/>
                      <a:pt x="892" y="12640"/>
                    </a:cubicBezTo>
                    <a:cubicBezTo>
                      <a:pt x="886" y="12638"/>
                      <a:pt x="880" y="12637"/>
                      <a:pt x="874" y="12637"/>
                    </a:cubicBezTo>
                    <a:close/>
                    <a:moveTo>
                      <a:pt x="35212" y="12691"/>
                    </a:moveTo>
                    <a:cubicBezTo>
                      <a:pt x="35206" y="12691"/>
                      <a:pt x="35200" y="12692"/>
                      <a:pt x="35194" y="12693"/>
                    </a:cubicBezTo>
                    <a:cubicBezTo>
                      <a:pt x="35167" y="12702"/>
                      <a:pt x="35149" y="12729"/>
                      <a:pt x="35149" y="12756"/>
                    </a:cubicBezTo>
                    <a:cubicBezTo>
                      <a:pt x="35149" y="12765"/>
                      <a:pt x="35149" y="12765"/>
                      <a:pt x="35158" y="12773"/>
                    </a:cubicBezTo>
                    <a:cubicBezTo>
                      <a:pt x="35238" y="13059"/>
                      <a:pt x="35319" y="13344"/>
                      <a:pt x="35390" y="13639"/>
                    </a:cubicBezTo>
                    <a:cubicBezTo>
                      <a:pt x="35399" y="13666"/>
                      <a:pt x="35426" y="13683"/>
                      <a:pt x="35453" y="13683"/>
                    </a:cubicBezTo>
                    <a:lnTo>
                      <a:pt x="35470" y="13683"/>
                    </a:lnTo>
                    <a:cubicBezTo>
                      <a:pt x="35497" y="13675"/>
                      <a:pt x="35524" y="13648"/>
                      <a:pt x="35524" y="13621"/>
                    </a:cubicBezTo>
                    <a:cubicBezTo>
                      <a:pt x="35524" y="13612"/>
                      <a:pt x="35524" y="13612"/>
                      <a:pt x="35515" y="13603"/>
                    </a:cubicBezTo>
                    <a:cubicBezTo>
                      <a:pt x="35444" y="13318"/>
                      <a:pt x="35363" y="13023"/>
                      <a:pt x="35274" y="12738"/>
                    </a:cubicBezTo>
                    <a:cubicBezTo>
                      <a:pt x="35267" y="12708"/>
                      <a:pt x="35241" y="12691"/>
                      <a:pt x="35212" y="12691"/>
                    </a:cubicBezTo>
                    <a:close/>
                    <a:moveTo>
                      <a:pt x="427" y="14369"/>
                    </a:moveTo>
                    <a:cubicBezTo>
                      <a:pt x="402" y="14369"/>
                      <a:pt x="374" y="14393"/>
                      <a:pt x="366" y="14424"/>
                    </a:cubicBezTo>
                    <a:cubicBezTo>
                      <a:pt x="304" y="14718"/>
                      <a:pt x="250" y="15013"/>
                      <a:pt x="206" y="15307"/>
                    </a:cubicBezTo>
                    <a:cubicBezTo>
                      <a:pt x="206" y="15307"/>
                      <a:pt x="206" y="15316"/>
                      <a:pt x="206" y="15316"/>
                    </a:cubicBezTo>
                    <a:cubicBezTo>
                      <a:pt x="206" y="15352"/>
                      <a:pt x="232" y="15378"/>
                      <a:pt x="259" y="15378"/>
                    </a:cubicBezTo>
                    <a:lnTo>
                      <a:pt x="268" y="15378"/>
                    </a:lnTo>
                    <a:cubicBezTo>
                      <a:pt x="304" y="15378"/>
                      <a:pt x="330" y="15361"/>
                      <a:pt x="339" y="15325"/>
                    </a:cubicBezTo>
                    <a:cubicBezTo>
                      <a:pt x="384" y="15030"/>
                      <a:pt x="429" y="14736"/>
                      <a:pt x="491" y="14451"/>
                    </a:cubicBezTo>
                    <a:cubicBezTo>
                      <a:pt x="491" y="14442"/>
                      <a:pt x="491" y="14442"/>
                      <a:pt x="491" y="14433"/>
                    </a:cubicBezTo>
                    <a:cubicBezTo>
                      <a:pt x="491" y="14406"/>
                      <a:pt x="473" y="14379"/>
                      <a:pt x="437" y="14370"/>
                    </a:cubicBezTo>
                    <a:cubicBezTo>
                      <a:pt x="434" y="14369"/>
                      <a:pt x="430" y="14369"/>
                      <a:pt x="427" y="14369"/>
                    </a:cubicBezTo>
                    <a:close/>
                    <a:moveTo>
                      <a:pt x="35658" y="14431"/>
                    </a:moveTo>
                    <a:cubicBezTo>
                      <a:pt x="35652" y="14431"/>
                      <a:pt x="35646" y="14431"/>
                      <a:pt x="35640" y="14433"/>
                    </a:cubicBezTo>
                    <a:cubicBezTo>
                      <a:pt x="35613" y="14433"/>
                      <a:pt x="35586" y="14460"/>
                      <a:pt x="35586" y="14495"/>
                    </a:cubicBezTo>
                    <a:cubicBezTo>
                      <a:pt x="35586" y="14495"/>
                      <a:pt x="35586" y="14495"/>
                      <a:pt x="35586" y="14504"/>
                    </a:cubicBezTo>
                    <a:lnTo>
                      <a:pt x="35595" y="14504"/>
                    </a:lnTo>
                    <a:cubicBezTo>
                      <a:pt x="35595" y="14504"/>
                      <a:pt x="35595" y="14504"/>
                      <a:pt x="35595" y="14513"/>
                    </a:cubicBezTo>
                    <a:cubicBezTo>
                      <a:pt x="35649" y="14799"/>
                      <a:pt x="35702" y="15093"/>
                      <a:pt x="35747" y="15387"/>
                    </a:cubicBezTo>
                    <a:cubicBezTo>
                      <a:pt x="35747" y="15414"/>
                      <a:pt x="35774" y="15441"/>
                      <a:pt x="35809" y="15441"/>
                    </a:cubicBezTo>
                    <a:lnTo>
                      <a:pt x="35818" y="15441"/>
                    </a:lnTo>
                    <a:cubicBezTo>
                      <a:pt x="35845" y="15432"/>
                      <a:pt x="35872" y="15405"/>
                      <a:pt x="35872" y="15378"/>
                    </a:cubicBezTo>
                    <a:cubicBezTo>
                      <a:pt x="35872" y="15369"/>
                      <a:pt x="35872" y="15369"/>
                      <a:pt x="35872" y="15369"/>
                    </a:cubicBezTo>
                    <a:cubicBezTo>
                      <a:pt x="35827" y="15075"/>
                      <a:pt x="35774" y="14772"/>
                      <a:pt x="35720" y="14486"/>
                    </a:cubicBezTo>
                    <a:cubicBezTo>
                      <a:pt x="35720" y="14486"/>
                      <a:pt x="35720" y="14477"/>
                      <a:pt x="35720" y="14477"/>
                    </a:cubicBezTo>
                    <a:cubicBezTo>
                      <a:pt x="35713" y="14448"/>
                      <a:pt x="35687" y="14431"/>
                      <a:pt x="35658" y="14431"/>
                    </a:cubicBezTo>
                    <a:close/>
                    <a:moveTo>
                      <a:pt x="156" y="16144"/>
                    </a:moveTo>
                    <a:cubicBezTo>
                      <a:pt x="125" y="16144"/>
                      <a:pt x="98" y="16168"/>
                      <a:pt x="98" y="16199"/>
                    </a:cubicBezTo>
                    <a:cubicBezTo>
                      <a:pt x="63" y="16494"/>
                      <a:pt x="45" y="16797"/>
                      <a:pt x="27" y="17100"/>
                    </a:cubicBezTo>
                    <a:cubicBezTo>
                      <a:pt x="27" y="17136"/>
                      <a:pt x="54" y="17163"/>
                      <a:pt x="90" y="17163"/>
                    </a:cubicBezTo>
                    <a:cubicBezTo>
                      <a:pt x="125" y="17163"/>
                      <a:pt x="152" y="17136"/>
                      <a:pt x="161" y="17100"/>
                    </a:cubicBezTo>
                    <a:cubicBezTo>
                      <a:pt x="170" y="16806"/>
                      <a:pt x="197" y="16502"/>
                      <a:pt x="223" y="16208"/>
                    </a:cubicBezTo>
                    <a:cubicBezTo>
                      <a:pt x="223" y="16172"/>
                      <a:pt x="197" y="16146"/>
                      <a:pt x="170" y="16146"/>
                    </a:cubicBezTo>
                    <a:cubicBezTo>
                      <a:pt x="165" y="16144"/>
                      <a:pt x="160" y="16144"/>
                      <a:pt x="156" y="16144"/>
                    </a:cubicBezTo>
                    <a:close/>
                    <a:moveTo>
                      <a:pt x="35908" y="16199"/>
                    </a:moveTo>
                    <a:cubicBezTo>
                      <a:pt x="35881" y="16199"/>
                      <a:pt x="35854" y="16235"/>
                      <a:pt x="35854" y="16262"/>
                    </a:cubicBezTo>
                    <a:lnTo>
                      <a:pt x="35854" y="16271"/>
                    </a:lnTo>
                    <a:cubicBezTo>
                      <a:pt x="35881" y="16565"/>
                      <a:pt x="35908" y="16859"/>
                      <a:pt x="35916" y="17163"/>
                    </a:cubicBezTo>
                    <a:cubicBezTo>
                      <a:pt x="35916" y="17198"/>
                      <a:pt x="35943" y="17225"/>
                      <a:pt x="35979" y="17225"/>
                    </a:cubicBezTo>
                    <a:lnTo>
                      <a:pt x="35988" y="17225"/>
                    </a:lnTo>
                    <a:cubicBezTo>
                      <a:pt x="36024" y="17216"/>
                      <a:pt x="36050" y="17189"/>
                      <a:pt x="36050" y="17154"/>
                    </a:cubicBezTo>
                    <a:cubicBezTo>
                      <a:pt x="36032" y="16850"/>
                      <a:pt x="36006" y="16556"/>
                      <a:pt x="35979" y="16262"/>
                    </a:cubicBezTo>
                    <a:cubicBezTo>
                      <a:pt x="35979" y="16226"/>
                      <a:pt x="35943" y="16199"/>
                      <a:pt x="35908" y="16199"/>
                    </a:cubicBezTo>
                    <a:close/>
                    <a:moveTo>
                      <a:pt x="72" y="17930"/>
                    </a:moveTo>
                    <a:cubicBezTo>
                      <a:pt x="36" y="17930"/>
                      <a:pt x="0" y="17957"/>
                      <a:pt x="0" y="17992"/>
                    </a:cubicBezTo>
                    <a:lnTo>
                      <a:pt x="0" y="18037"/>
                    </a:lnTo>
                    <a:cubicBezTo>
                      <a:pt x="0" y="18331"/>
                      <a:pt x="9" y="18635"/>
                      <a:pt x="27" y="18929"/>
                    </a:cubicBezTo>
                    <a:cubicBezTo>
                      <a:pt x="27" y="18965"/>
                      <a:pt x="54" y="18991"/>
                      <a:pt x="90" y="18991"/>
                    </a:cubicBezTo>
                    <a:cubicBezTo>
                      <a:pt x="125" y="18991"/>
                      <a:pt x="152" y="18965"/>
                      <a:pt x="152" y="18929"/>
                    </a:cubicBezTo>
                    <a:cubicBezTo>
                      <a:pt x="143" y="18626"/>
                      <a:pt x="134" y="18331"/>
                      <a:pt x="134" y="18037"/>
                    </a:cubicBezTo>
                    <a:lnTo>
                      <a:pt x="134" y="18010"/>
                    </a:lnTo>
                    <a:lnTo>
                      <a:pt x="134" y="17992"/>
                    </a:lnTo>
                    <a:cubicBezTo>
                      <a:pt x="134" y="17974"/>
                      <a:pt x="125" y="17957"/>
                      <a:pt x="116" y="17948"/>
                    </a:cubicBezTo>
                    <a:cubicBezTo>
                      <a:pt x="98" y="17939"/>
                      <a:pt x="90" y="17930"/>
                      <a:pt x="72" y="17930"/>
                    </a:cubicBezTo>
                    <a:close/>
                    <a:moveTo>
                      <a:pt x="36006" y="17992"/>
                    </a:moveTo>
                    <a:cubicBezTo>
                      <a:pt x="35970" y="17992"/>
                      <a:pt x="35934" y="18019"/>
                      <a:pt x="35934" y="18055"/>
                    </a:cubicBezTo>
                    <a:cubicBezTo>
                      <a:pt x="35934" y="18349"/>
                      <a:pt x="35934" y="18643"/>
                      <a:pt x="35916" y="18947"/>
                    </a:cubicBezTo>
                    <a:cubicBezTo>
                      <a:pt x="35916" y="18982"/>
                      <a:pt x="35943" y="19009"/>
                      <a:pt x="35979" y="19009"/>
                    </a:cubicBezTo>
                    <a:cubicBezTo>
                      <a:pt x="36015" y="19009"/>
                      <a:pt x="36041" y="18982"/>
                      <a:pt x="36041" y="18947"/>
                    </a:cubicBezTo>
                    <a:cubicBezTo>
                      <a:pt x="36059" y="18652"/>
                      <a:pt x="36068" y="18349"/>
                      <a:pt x="36068" y="18055"/>
                    </a:cubicBezTo>
                    <a:cubicBezTo>
                      <a:pt x="36068" y="18037"/>
                      <a:pt x="36059" y="18019"/>
                      <a:pt x="36050" y="18010"/>
                    </a:cubicBezTo>
                    <a:cubicBezTo>
                      <a:pt x="36032" y="17992"/>
                      <a:pt x="36024" y="17992"/>
                      <a:pt x="36006" y="17992"/>
                    </a:cubicBezTo>
                    <a:close/>
                    <a:moveTo>
                      <a:pt x="152" y="19759"/>
                    </a:moveTo>
                    <a:cubicBezTo>
                      <a:pt x="116" y="19759"/>
                      <a:pt x="90" y="19785"/>
                      <a:pt x="90" y="19821"/>
                    </a:cubicBezTo>
                    <a:cubicBezTo>
                      <a:pt x="90" y="19821"/>
                      <a:pt x="90" y="19830"/>
                      <a:pt x="90" y="19830"/>
                    </a:cubicBezTo>
                    <a:cubicBezTo>
                      <a:pt x="125" y="20124"/>
                      <a:pt x="161" y="20428"/>
                      <a:pt x="206" y="20722"/>
                    </a:cubicBezTo>
                    <a:cubicBezTo>
                      <a:pt x="206" y="20749"/>
                      <a:pt x="232" y="20776"/>
                      <a:pt x="268" y="20776"/>
                    </a:cubicBezTo>
                    <a:lnTo>
                      <a:pt x="277" y="20776"/>
                    </a:lnTo>
                    <a:cubicBezTo>
                      <a:pt x="304" y="20767"/>
                      <a:pt x="330" y="20740"/>
                      <a:pt x="330" y="20713"/>
                    </a:cubicBezTo>
                    <a:cubicBezTo>
                      <a:pt x="330" y="20704"/>
                      <a:pt x="330" y="20704"/>
                      <a:pt x="330" y="20704"/>
                    </a:cubicBezTo>
                    <a:cubicBezTo>
                      <a:pt x="286" y="20410"/>
                      <a:pt x="250" y="20115"/>
                      <a:pt x="223" y="19812"/>
                    </a:cubicBezTo>
                    <a:cubicBezTo>
                      <a:pt x="214" y="19776"/>
                      <a:pt x="188" y="19759"/>
                      <a:pt x="152" y="19759"/>
                    </a:cubicBezTo>
                    <a:close/>
                    <a:moveTo>
                      <a:pt x="35916" y="19776"/>
                    </a:moveTo>
                    <a:cubicBezTo>
                      <a:pt x="35881" y="19776"/>
                      <a:pt x="35854" y="19803"/>
                      <a:pt x="35845" y="19839"/>
                    </a:cubicBezTo>
                    <a:cubicBezTo>
                      <a:pt x="35818" y="20124"/>
                      <a:pt x="35783" y="20428"/>
                      <a:pt x="35738" y="20722"/>
                    </a:cubicBezTo>
                    <a:cubicBezTo>
                      <a:pt x="35738" y="20722"/>
                      <a:pt x="35738" y="20722"/>
                      <a:pt x="35738" y="20731"/>
                    </a:cubicBezTo>
                    <a:cubicBezTo>
                      <a:pt x="35738" y="20758"/>
                      <a:pt x="35765" y="20785"/>
                      <a:pt x="35792" y="20793"/>
                    </a:cubicBezTo>
                    <a:lnTo>
                      <a:pt x="35800" y="20793"/>
                    </a:lnTo>
                    <a:cubicBezTo>
                      <a:pt x="35836" y="20793"/>
                      <a:pt x="35863" y="20767"/>
                      <a:pt x="35863" y="20740"/>
                    </a:cubicBezTo>
                    <a:cubicBezTo>
                      <a:pt x="35908" y="20446"/>
                      <a:pt x="35952" y="20142"/>
                      <a:pt x="35979" y="19848"/>
                    </a:cubicBezTo>
                    <a:cubicBezTo>
                      <a:pt x="35979" y="19848"/>
                      <a:pt x="35979" y="19839"/>
                      <a:pt x="35979" y="19839"/>
                    </a:cubicBezTo>
                    <a:cubicBezTo>
                      <a:pt x="35979" y="19803"/>
                      <a:pt x="35952" y="19776"/>
                      <a:pt x="35916" y="19776"/>
                    </a:cubicBezTo>
                    <a:close/>
                    <a:moveTo>
                      <a:pt x="428" y="21532"/>
                    </a:moveTo>
                    <a:cubicBezTo>
                      <a:pt x="423" y="21532"/>
                      <a:pt x="417" y="21532"/>
                      <a:pt x="411" y="21534"/>
                    </a:cubicBezTo>
                    <a:cubicBezTo>
                      <a:pt x="375" y="21534"/>
                      <a:pt x="357" y="21561"/>
                      <a:pt x="357" y="21596"/>
                    </a:cubicBezTo>
                    <a:cubicBezTo>
                      <a:pt x="357" y="21596"/>
                      <a:pt x="357" y="21605"/>
                      <a:pt x="357" y="21605"/>
                    </a:cubicBezTo>
                    <a:cubicBezTo>
                      <a:pt x="420" y="21900"/>
                      <a:pt x="482" y="22194"/>
                      <a:pt x="553" y="22480"/>
                    </a:cubicBezTo>
                    <a:cubicBezTo>
                      <a:pt x="562" y="22506"/>
                      <a:pt x="589" y="22533"/>
                      <a:pt x="616" y="22533"/>
                    </a:cubicBezTo>
                    <a:cubicBezTo>
                      <a:pt x="625" y="22533"/>
                      <a:pt x="634" y="22533"/>
                      <a:pt x="634" y="22524"/>
                    </a:cubicBezTo>
                    <a:cubicBezTo>
                      <a:pt x="661" y="22524"/>
                      <a:pt x="687" y="22497"/>
                      <a:pt x="687" y="22462"/>
                    </a:cubicBezTo>
                    <a:cubicBezTo>
                      <a:pt x="687" y="22462"/>
                      <a:pt x="678" y="22453"/>
                      <a:pt x="678" y="22453"/>
                    </a:cubicBezTo>
                    <a:cubicBezTo>
                      <a:pt x="607" y="22167"/>
                      <a:pt x="545" y="21873"/>
                      <a:pt x="482" y="21587"/>
                    </a:cubicBezTo>
                    <a:lnTo>
                      <a:pt x="482" y="21579"/>
                    </a:lnTo>
                    <a:cubicBezTo>
                      <a:pt x="475" y="21549"/>
                      <a:pt x="455" y="21532"/>
                      <a:pt x="428" y="21532"/>
                    </a:cubicBezTo>
                    <a:close/>
                    <a:moveTo>
                      <a:pt x="35640" y="21549"/>
                    </a:moveTo>
                    <a:cubicBezTo>
                      <a:pt x="35611" y="21549"/>
                      <a:pt x="35586" y="21567"/>
                      <a:pt x="35586" y="21596"/>
                    </a:cubicBezTo>
                    <a:cubicBezTo>
                      <a:pt x="35524" y="21891"/>
                      <a:pt x="35461" y="22176"/>
                      <a:pt x="35381" y="22471"/>
                    </a:cubicBezTo>
                    <a:cubicBezTo>
                      <a:pt x="35381" y="22471"/>
                      <a:pt x="35381" y="22480"/>
                      <a:pt x="35381" y="22488"/>
                    </a:cubicBezTo>
                    <a:cubicBezTo>
                      <a:pt x="35381" y="22515"/>
                      <a:pt x="35399" y="22542"/>
                      <a:pt x="35435" y="22551"/>
                    </a:cubicBezTo>
                    <a:lnTo>
                      <a:pt x="35444" y="22551"/>
                    </a:lnTo>
                    <a:cubicBezTo>
                      <a:pt x="35479" y="22551"/>
                      <a:pt x="35506" y="22533"/>
                      <a:pt x="35506" y="22497"/>
                    </a:cubicBezTo>
                    <a:cubicBezTo>
                      <a:pt x="35586" y="22212"/>
                      <a:pt x="35649" y="21918"/>
                      <a:pt x="35711" y="21623"/>
                    </a:cubicBezTo>
                    <a:cubicBezTo>
                      <a:pt x="35711" y="21623"/>
                      <a:pt x="35711" y="21614"/>
                      <a:pt x="35711" y="21614"/>
                    </a:cubicBezTo>
                    <a:cubicBezTo>
                      <a:pt x="35711" y="21579"/>
                      <a:pt x="35693" y="21552"/>
                      <a:pt x="35658" y="21552"/>
                    </a:cubicBezTo>
                    <a:cubicBezTo>
                      <a:pt x="35652" y="21550"/>
                      <a:pt x="35646" y="21549"/>
                      <a:pt x="35640" y="21549"/>
                    </a:cubicBezTo>
                    <a:close/>
                    <a:moveTo>
                      <a:pt x="857" y="23262"/>
                    </a:moveTo>
                    <a:cubicBezTo>
                      <a:pt x="851" y="23262"/>
                      <a:pt x="845" y="23263"/>
                      <a:pt x="839" y="23265"/>
                    </a:cubicBezTo>
                    <a:cubicBezTo>
                      <a:pt x="812" y="23273"/>
                      <a:pt x="794" y="23300"/>
                      <a:pt x="794" y="23327"/>
                    </a:cubicBezTo>
                    <a:cubicBezTo>
                      <a:pt x="794" y="23336"/>
                      <a:pt x="794" y="23345"/>
                      <a:pt x="803" y="23345"/>
                    </a:cubicBezTo>
                    <a:cubicBezTo>
                      <a:pt x="884" y="23630"/>
                      <a:pt x="982" y="23916"/>
                      <a:pt x="1089" y="24201"/>
                    </a:cubicBezTo>
                    <a:cubicBezTo>
                      <a:pt x="1098" y="24228"/>
                      <a:pt x="1124" y="24246"/>
                      <a:pt x="1151" y="24246"/>
                    </a:cubicBezTo>
                    <a:cubicBezTo>
                      <a:pt x="1151" y="24246"/>
                      <a:pt x="1160" y="24246"/>
                      <a:pt x="1169" y="24237"/>
                    </a:cubicBezTo>
                    <a:cubicBezTo>
                      <a:pt x="1196" y="24228"/>
                      <a:pt x="1214" y="24210"/>
                      <a:pt x="1214" y="24183"/>
                    </a:cubicBezTo>
                    <a:cubicBezTo>
                      <a:pt x="1214" y="24175"/>
                      <a:pt x="1214" y="24166"/>
                      <a:pt x="1205" y="24157"/>
                    </a:cubicBezTo>
                    <a:cubicBezTo>
                      <a:pt x="1107" y="23880"/>
                      <a:pt x="1008" y="23595"/>
                      <a:pt x="928" y="23309"/>
                    </a:cubicBezTo>
                    <a:lnTo>
                      <a:pt x="919" y="23309"/>
                    </a:lnTo>
                    <a:cubicBezTo>
                      <a:pt x="912" y="23280"/>
                      <a:pt x="886" y="23262"/>
                      <a:pt x="857" y="23262"/>
                    </a:cubicBezTo>
                    <a:close/>
                    <a:moveTo>
                      <a:pt x="35206" y="23280"/>
                    </a:moveTo>
                    <a:cubicBezTo>
                      <a:pt x="35180" y="23280"/>
                      <a:pt x="35148" y="23297"/>
                      <a:pt x="35140" y="23327"/>
                    </a:cubicBezTo>
                    <a:cubicBezTo>
                      <a:pt x="35060" y="23612"/>
                      <a:pt x="34962" y="23889"/>
                      <a:pt x="34855" y="24175"/>
                    </a:cubicBezTo>
                    <a:cubicBezTo>
                      <a:pt x="34855" y="24183"/>
                      <a:pt x="34855" y="24192"/>
                      <a:pt x="34855" y="24192"/>
                    </a:cubicBezTo>
                    <a:cubicBezTo>
                      <a:pt x="34855" y="24219"/>
                      <a:pt x="34873" y="24246"/>
                      <a:pt x="34899" y="24255"/>
                    </a:cubicBezTo>
                    <a:cubicBezTo>
                      <a:pt x="34899" y="24255"/>
                      <a:pt x="34908" y="24264"/>
                      <a:pt x="34917" y="24264"/>
                    </a:cubicBezTo>
                    <a:cubicBezTo>
                      <a:pt x="34944" y="24264"/>
                      <a:pt x="34971" y="24246"/>
                      <a:pt x="34980" y="24219"/>
                    </a:cubicBezTo>
                    <a:cubicBezTo>
                      <a:pt x="34980" y="24219"/>
                      <a:pt x="34980" y="24219"/>
                      <a:pt x="34980" y="24210"/>
                    </a:cubicBezTo>
                    <a:cubicBezTo>
                      <a:pt x="35078" y="23934"/>
                      <a:pt x="35176" y="23648"/>
                      <a:pt x="35265" y="23363"/>
                    </a:cubicBezTo>
                    <a:cubicBezTo>
                      <a:pt x="35265" y="23363"/>
                      <a:pt x="35265" y="23354"/>
                      <a:pt x="35265" y="23345"/>
                    </a:cubicBezTo>
                    <a:cubicBezTo>
                      <a:pt x="35265" y="23318"/>
                      <a:pt x="35247" y="23291"/>
                      <a:pt x="35221" y="23282"/>
                    </a:cubicBezTo>
                    <a:cubicBezTo>
                      <a:pt x="35216" y="23281"/>
                      <a:pt x="35211" y="23280"/>
                      <a:pt x="35206" y="23280"/>
                    </a:cubicBezTo>
                    <a:close/>
                    <a:moveTo>
                      <a:pt x="1478" y="24952"/>
                    </a:moveTo>
                    <a:cubicBezTo>
                      <a:pt x="1470" y="24952"/>
                      <a:pt x="1462" y="24955"/>
                      <a:pt x="1454" y="24960"/>
                    </a:cubicBezTo>
                    <a:cubicBezTo>
                      <a:pt x="1428" y="24968"/>
                      <a:pt x="1410" y="24986"/>
                      <a:pt x="1410" y="25013"/>
                    </a:cubicBezTo>
                    <a:cubicBezTo>
                      <a:pt x="1410" y="25022"/>
                      <a:pt x="1410" y="25031"/>
                      <a:pt x="1419" y="25040"/>
                    </a:cubicBezTo>
                    <a:cubicBezTo>
                      <a:pt x="1535" y="25316"/>
                      <a:pt x="1660" y="25593"/>
                      <a:pt x="1785" y="25861"/>
                    </a:cubicBezTo>
                    <a:cubicBezTo>
                      <a:pt x="1793" y="25878"/>
                      <a:pt x="1820" y="25896"/>
                      <a:pt x="1847" y="25896"/>
                    </a:cubicBezTo>
                    <a:cubicBezTo>
                      <a:pt x="1856" y="25896"/>
                      <a:pt x="1865" y="25896"/>
                      <a:pt x="1874" y="25887"/>
                    </a:cubicBezTo>
                    <a:cubicBezTo>
                      <a:pt x="1892" y="25878"/>
                      <a:pt x="1909" y="25861"/>
                      <a:pt x="1909" y="25834"/>
                    </a:cubicBezTo>
                    <a:cubicBezTo>
                      <a:pt x="1909" y="25825"/>
                      <a:pt x="1909" y="25816"/>
                      <a:pt x="1901" y="25807"/>
                    </a:cubicBezTo>
                    <a:cubicBezTo>
                      <a:pt x="1776" y="25531"/>
                      <a:pt x="1651" y="25263"/>
                      <a:pt x="1535" y="24986"/>
                    </a:cubicBezTo>
                    <a:cubicBezTo>
                      <a:pt x="1522" y="24967"/>
                      <a:pt x="1500" y="24952"/>
                      <a:pt x="1478" y="24952"/>
                    </a:cubicBezTo>
                    <a:close/>
                    <a:moveTo>
                      <a:pt x="34590" y="24961"/>
                    </a:moveTo>
                    <a:cubicBezTo>
                      <a:pt x="34566" y="24961"/>
                      <a:pt x="34540" y="24978"/>
                      <a:pt x="34534" y="25004"/>
                    </a:cubicBezTo>
                    <a:cubicBezTo>
                      <a:pt x="34418" y="25272"/>
                      <a:pt x="34293" y="25548"/>
                      <a:pt x="34168" y="25816"/>
                    </a:cubicBezTo>
                    <a:cubicBezTo>
                      <a:pt x="34159" y="25825"/>
                      <a:pt x="34159" y="25834"/>
                      <a:pt x="34159" y="25843"/>
                    </a:cubicBezTo>
                    <a:cubicBezTo>
                      <a:pt x="34159" y="25870"/>
                      <a:pt x="34168" y="25887"/>
                      <a:pt x="34195" y="25896"/>
                    </a:cubicBezTo>
                    <a:cubicBezTo>
                      <a:pt x="34204" y="25905"/>
                      <a:pt x="34213" y="25905"/>
                      <a:pt x="34221" y="25905"/>
                    </a:cubicBezTo>
                    <a:cubicBezTo>
                      <a:pt x="34248" y="25905"/>
                      <a:pt x="34266" y="25887"/>
                      <a:pt x="34284" y="25870"/>
                    </a:cubicBezTo>
                    <a:cubicBezTo>
                      <a:pt x="34409" y="25602"/>
                      <a:pt x="34534" y="25325"/>
                      <a:pt x="34650" y="25049"/>
                    </a:cubicBezTo>
                    <a:cubicBezTo>
                      <a:pt x="34650" y="25040"/>
                      <a:pt x="34659" y="25040"/>
                      <a:pt x="34659" y="25031"/>
                    </a:cubicBezTo>
                    <a:cubicBezTo>
                      <a:pt x="34659" y="25004"/>
                      <a:pt x="34641" y="24977"/>
                      <a:pt x="34614" y="24968"/>
                    </a:cubicBezTo>
                    <a:cubicBezTo>
                      <a:pt x="34607" y="24964"/>
                      <a:pt x="34598" y="24961"/>
                      <a:pt x="34590" y="24961"/>
                    </a:cubicBezTo>
                    <a:close/>
                    <a:moveTo>
                      <a:pt x="2257" y="26565"/>
                    </a:moveTo>
                    <a:cubicBezTo>
                      <a:pt x="2245" y="26565"/>
                      <a:pt x="2234" y="26568"/>
                      <a:pt x="2222" y="26574"/>
                    </a:cubicBezTo>
                    <a:cubicBezTo>
                      <a:pt x="2204" y="26583"/>
                      <a:pt x="2195" y="26610"/>
                      <a:pt x="2195" y="26628"/>
                    </a:cubicBezTo>
                    <a:cubicBezTo>
                      <a:pt x="2195" y="26637"/>
                      <a:pt x="2195" y="26655"/>
                      <a:pt x="2195" y="26663"/>
                    </a:cubicBezTo>
                    <a:cubicBezTo>
                      <a:pt x="2338" y="26922"/>
                      <a:pt x="2489" y="27190"/>
                      <a:pt x="2650" y="27440"/>
                    </a:cubicBezTo>
                    <a:cubicBezTo>
                      <a:pt x="2659" y="27457"/>
                      <a:pt x="2686" y="27466"/>
                      <a:pt x="2703" y="27466"/>
                    </a:cubicBezTo>
                    <a:cubicBezTo>
                      <a:pt x="2712" y="27466"/>
                      <a:pt x="2730" y="27466"/>
                      <a:pt x="2739" y="27457"/>
                    </a:cubicBezTo>
                    <a:cubicBezTo>
                      <a:pt x="2757" y="27449"/>
                      <a:pt x="2766" y="27431"/>
                      <a:pt x="2766" y="27404"/>
                    </a:cubicBezTo>
                    <a:cubicBezTo>
                      <a:pt x="2766" y="27395"/>
                      <a:pt x="2766" y="27386"/>
                      <a:pt x="2757" y="27368"/>
                    </a:cubicBezTo>
                    <a:cubicBezTo>
                      <a:pt x="2605" y="27118"/>
                      <a:pt x="2454" y="26860"/>
                      <a:pt x="2311" y="26601"/>
                    </a:cubicBezTo>
                    <a:cubicBezTo>
                      <a:pt x="2299" y="26577"/>
                      <a:pt x="2279" y="26565"/>
                      <a:pt x="2257" y="26565"/>
                    </a:cubicBezTo>
                    <a:close/>
                    <a:moveTo>
                      <a:pt x="33810" y="26574"/>
                    </a:moveTo>
                    <a:cubicBezTo>
                      <a:pt x="33788" y="26574"/>
                      <a:pt x="33769" y="26584"/>
                      <a:pt x="33758" y="26601"/>
                    </a:cubicBezTo>
                    <a:cubicBezTo>
                      <a:pt x="33615" y="26869"/>
                      <a:pt x="33463" y="27127"/>
                      <a:pt x="33312" y="27377"/>
                    </a:cubicBezTo>
                    <a:cubicBezTo>
                      <a:pt x="33303" y="27386"/>
                      <a:pt x="33303" y="27395"/>
                      <a:pt x="33303" y="27413"/>
                    </a:cubicBezTo>
                    <a:cubicBezTo>
                      <a:pt x="33303" y="27431"/>
                      <a:pt x="33312" y="27449"/>
                      <a:pt x="33329" y="27466"/>
                    </a:cubicBezTo>
                    <a:cubicBezTo>
                      <a:pt x="33338" y="27475"/>
                      <a:pt x="33356" y="27475"/>
                      <a:pt x="33365" y="27475"/>
                    </a:cubicBezTo>
                    <a:cubicBezTo>
                      <a:pt x="33392" y="27475"/>
                      <a:pt x="33410" y="27466"/>
                      <a:pt x="33419" y="27440"/>
                    </a:cubicBezTo>
                    <a:cubicBezTo>
                      <a:pt x="33579" y="27190"/>
                      <a:pt x="33731" y="26931"/>
                      <a:pt x="33865" y="26672"/>
                    </a:cubicBezTo>
                    <a:lnTo>
                      <a:pt x="33874" y="26663"/>
                    </a:lnTo>
                    <a:cubicBezTo>
                      <a:pt x="33874" y="26655"/>
                      <a:pt x="33874" y="26646"/>
                      <a:pt x="33874" y="26637"/>
                    </a:cubicBezTo>
                    <a:cubicBezTo>
                      <a:pt x="33874" y="26610"/>
                      <a:pt x="33865" y="26592"/>
                      <a:pt x="33847" y="26583"/>
                    </a:cubicBezTo>
                    <a:cubicBezTo>
                      <a:pt x="33834" y="26577"/>
                      <a:pt x="33822" y="26574"/>
                      <a:pt x="33810" y="26574"/>
                    </a:cubicBezTo>
                    <a:close/>
                    <a:moveTo>
                      <a:pt x="3193" y="28093"/>
                    </a:moveTo>
                    <a:cubicBezTo>
                      <a:pt x="3181" y="28093"/>
                      <a:pt x="3169" y="28098"/>
                      <a:pt x="3158" y="28109"/>
                    </a:cubicBezTo>
                    <a:cubicBezTo>
                      <a:pt x="3141" y="28118"/>
                      <a:pt x="3123" y="28135"/>
                      <a:pt x="3123" y="28162"/>
                    </a:cubicBezTo>
                    <a:cubicBezTo>
                      <a:pt x="3123" y="28171"/>
                      <a:pt x="3132" y="28180"/>
                      <a:pt x="3132" y="28189"/>
                    </a:cubicBezTo>
                    <a:lnTo>
                      <a:pt x="3141" y="28198"/>
                    </a:lnTo>
                    <a:cubicBezTo>
                      <a:pt x="3310" y="28439"/>
                      <a:pt x="3488" y="28689"/>
                      <a:pt x="3667" y="28920"/>
                    </a:cubicBezTo>
                    <a:cubicBezTo>
                      <a:pt x="3676" y="28938"/>
                      <a:pt x="3694" y="28947"/>
                      <a:pt x="3711" y="28947"/>
                    </a:cubicBezTo>
                    <a:cubicBezTo>
                      <a:pt x="3729" y="28947"/>
                      <a:pt x="3738" y="28947"/>
                      <a:pt x="3756" y="28938"/>
                    </a:cubicBezTo>
                    <a:cubicBezTo>
                      <a:pt x="3774" y="28920"/>
                      <a:pt x="3783" y="28903"/>
                      <a:pt x="3783" y="28885"/>
                    </a:cubicBezTo>
                    <a:cubicBezTo>
                      <a:pt x="3783" y="28867"/>
                      <a:pt x="3774" y="28858"/>
                      <a:pt x="3765" y="28849"/>
                    </a:cubicBezTo>
                    <a:cubicBezTo>
                      <a:pt x="3587" y="28608"/>
                      <a:pt x="3408" y="28367"/>
                      <a:pt x="3248" y="28127"/>
                    </a:cubicBezTo>
                    <a:cubicBezTo>
                      <a:pt x="3231" y="28105"/>
                      <a:pt x="3212" y="28093"/>
                      <a:pt x="3193" y="28093"/>
                    </a:cubicBezTo>
                    <a:close/>
                    <a:moveTo>
                      <a:pt x="32881" y="28099"/>
                    </a:moveTo>
                    <a:cubicBezTo>
                      <a:pt x="32859" y="28099"/>
                      <a:pt x="32838" y="28109"/>
                      <a:pt x="32821" y="28127"/>
                    </a:cubicBezTo>
                    <a:cubicBezTo>
                      <a:pt x="32660" y="28367"/>
                      <a:pt x="32482" y="28617"/>
                      <a:pt x="32303" y="28849"/>
                    </a:cubicBezTo>
                    <a:cubicBezTo>
                      <a:pt x="32295" y="28858"/>
                      <a:pt x="32295" y="28876"/>
                      <a:pt x="32295" y="28885"/>
                    </a:cubicBezTo>
                    <a:cubicBezTo>
                      <a:pt x="32295" y="28912"/>
                      <a:pt x="32303" y="28929"/>
                      <a:pt x="32312" y="28938"/>
                    </a:cubicBezTo>
                    <a:cubicBezTo>
                      <a:pt x="32330" y="28947"/>
                      <a:pt x="32339" y="28947"/>
                      <a:pt x="32357" y="28947"/>
                    </a:cubicBezTo>
                    <a:cubicBezTo>
                      <a:pt x="32375" y="28947"/>
                      <a:pt x="32393" y="28938"/>
                      <a:pt x="32402" y="28929"/>
                    </a:cubicBezTo>
                    <a:lnTo>
                      <a:pt x="32411" y="28929"/>
                    </a:lnTo>
                    <a:cubicBezTo>
                      <a:pt x="32411" y="28929"/>
                      <a:pt x="32411" y="28920"/>
                      <a:pt x="32411" y="28920"/>
                    </a:cubicBezTo>
                    <a:cubicBezTo>
                      <a:pt x="32589" y="28689"/>
                      <a:pt x="32767" y="28439"/>
                      <a:pt x="32928" y="28198"/>
                    </a:cubicBezTo>
                    <a:cubicBezTo>
                      <a:pt x="32937" y="28189"/>
                      <a:pt x="32946" y="28171"/>
                      <a:pt x="32946" y="28162"/>
                    </a:cubicBezTo>
                    <a:cubicBezTo>
                      <a:pt x="32946" y="28144"/>
                      <a:pt x="32928" y="28118"/>
                      <a:pt x="32919" y="28109"/>
                    </a:cubicBezTo>
                    <a:cubicBezTo>
                      <a:pt x="32906" y="28102"/>
                      <a:pt x="32894" y="28099"/>
                      <a:pt x="32881" y="28099"/>
                    </a:cubicBezTo>
                    <a:close/>
                    <a:moveTo>
                      <a:pt x="4273" y="29524"/>
                    </a:moveTo>
                    <a:cubicBezTo>
                      <a:pt x="4257" y="29524"/>
                      <a:pt x="4241" y="29528"/>
                      <a:pt x="4229" y="29536"/>
                    </a:cubicBezTo>
                    <a:cubicBezTo>
                      <a:pt x="4220" y="29545"/>
                      <a:pt x="4211" y="29563"/>
                      <a:pt x="4211" y="29590"/>
                    </a:cubicBezTo>
                    <a:cubicBezTo>
                      <a:pt x="4211" y="29598"/>
                      <a:pt x="4220" y="29616"/>
                      <a:pt x="4229" y="29625"/>
                    </a:cubicBezTo>
                    <a:cubicBezTo>
                      <a:pt x="4416" y="29857"/>
                      <a:pt x="4613" y="30080"/>
                      <a:pt x="4818" y="30303"/>
                    </a:cubicBezTo>
                    <a:cubicBezTo>
                      <a:pt x="4836" y="30312"/>
                      <a:pt x="4853" y="30321"/>
                      <a:pt x="4871" y="30321"/>
                    </a:cubicBezTo>
                    <a:cubicBezTo>
                      <a:pt x="4880" y="30321"/>
                      <a:pt x="4898" y="30312"/>
                      <a:pt x="4907" y="30303"/>
                    </a:cubicBezTo>
                    <a:cubicBezTo>
                      <a:pt x="4925" y="30294"/>
                      <a:pt x="4934" y="30276"/>
                      <a:pt x="4934" y="30259"/>
                    </a:cubicBezTo>
                    <a:cubicBezTo>
                      <a:pt x="4934" y="30241"/>
                      <a:pt x="4925" y="30223"/>
                      <a:pt x="4916" y="30214"/>
                    </a:cubicBezTo>
                    <a:cubicBezTo>
                      <a:pt x="4711" y="30000"/>
                      <a:pt x="4514" y="29768"/>
                      <a:pt x="4327" y="29545"/>
                    </a:cubicBezTo>
                    <a:cubicBezTo>
                      <a:pt x="4312" y="29530"/>
                      <a:pt x="4292" y="29524"/>
                      <a:pt x="4273" y="29524"/>
                    </a:cubicBezTo>
                    <a:close/>
                    <a:moveTo>
                      <a:pt x="31797" y="29524"/>
                    </a:moveTo>
                    <a:cubicBezTo>
                      <a:pt x="31778" y="29524"/>
                      <a:pt x="31760" y="29530"/>
                      <a:pt x="31750" y="29545"/>
                    </a:cubicBezTo>
                    <a:cubicBezTo>
                      <a:pt x="31554" y="29777"/>
                      <a:pt x="31358" y="30000"/>
                      <a:pt x="31153" y="30214"/>
                    </a:cubicBezTo>
                    <a:cubicBezTo>
                      <a:pt x="31144" y="30223"/>
                      <a:pt x="31135" y="30241"/>
                      <a:pt x="31135" y="30259"/>
                    </a:cubicBezTo>
                    <a:cubicBezTo>
                      <a:pt x="31135" y="30276"/>
                      <a:pt x="31144" y="30294"/>
                      <a:pt x="31162" y="30303"/>
                    </a:cubicBezTo>
                    <a:cubicBezTo>
                      <a:pt x="31170" y="30312"/>
                      <a:pt x="31188" y="30321"/>
                      <a:pt x="31206" y="30321"/>
                    </a:cubicBezTo>
                    <a:cubicBezTo>
                      <a:pt x="31224" y="30321"/>
                      <a:pt x="31242" y="30312"/>
                      <a:pt x="31251" y="30303"/>
                    </a:cubicBezTo>
                    <a:cubicBezTo>
                      <a:pt x="31456" y="30080"/>
                      <a:pt x="31652" y="29857"/>
                      <a:pt x="31848" y="29625"/>
                    </a:cubicBezTo>
                    <a:cubicBezTo>
                      <a:pt x="31857" y="29616"/>
                      <a:pt x="31857" y="29598"/>
                      <a:pt x="31857" y="29590"/>
                    </a:cubicBezTo>
                    <a:cubicBezTo>
                      <a:pt x="31857" y="29572"/>
                      <a:pt x="31848" y="29554"/>
                      <a:pt x="31840" y="29536"/>
                    </a:cubicBezTo>
                    <a:cubicBezTo>
                      <a:pt x="31828" y="29528"/>
                      <a:pt x="31812" y="29524"/>
                      <a:pt x="31797" y="29524"/>
                    </a:cubicBezTo>
                    <a:close/>
                    <a:moveTo>
                      <a:pt x="5492" y="30836"/>
                    </a:moveTo>
                    <a:cubicBezTo>
                      <a:pt x="5476" y="30836"/>
                      <a:pt x="5460" y="30843"/>
                      <a:pt x="5451" y="30856"/>
                    </a:cubicBezTo>
                    <a:cubicBezTo>
                      <a:pt x="5433" y="30865"/>
                      <a:pt x="5433" y="30883"/>
                      <a:pt x="5433" y="30901"/>
                    </a:cubicBezTo>
                    <a:cubicBezTo>
                      <a:pt x="5433" y="30919"/>
                      <a:pt x="5433" y="30928"/>
                      <a:pt x="5451" y="30946"/>
                    </a:cubicBezTo>
                    <a:cubicBezTo>
                      <a:pt x="5665" y="31151"/>
                      <a:pt x="5879" y="31356"/>
                      <a:pt x="6111" y="31552"/>
                    </a:cubicBezTo>
                    <a:cubicBezTo>
                      <a:pt x="6120" y="31570"/>
                      <a:pt x="6138" y="31570"/>
                      <a:pt x="6147" y="31570"/>
                    </a:cubicBezTo>
                    <a:cubicBezTo>
                      <a:pt x="6165" y="31570"/>
                      <a:pt x="6183" y="31561"/>
                      <a:pt x="6200" y="31552"/>
                    </a:cubicBezTo>
                    <a:cubicBezTo>
                      <a:pt x="6209" y="31534"/>
                      <a:pt x="6209" y="31525"/>
                      <a:pt x="6218" y="31508"/>
                    </a:cubicBezTo>
                    <a:cubicBezTo>
                      <a:pt x="6218" y="31490"/>
                      <a:pt x="6209" y="31472"/>
                      <a:pt x="6192" y="31463"/>
                    </a:cubicBezTo>
                    <a:cubicBezTo>
                      <a:pt x="5969" y="31267"/>
                      <a:pt x="5754" y="31062"/>
                      <a:pt x="5540" y="30856"/>
                    </a:cubicBezTo>
                    <a:cubicBezTo>
                      <a:pt x="5527" y="30843"/>
                      <a:pt x="5509" y="30836"/>
                      <a:pt x="5492" y="30836"/>
                    </a:cubicBezTo>
                    <a:close/>
                    <a:moveTo>
                      <a:pt x="30578" y="30836"/>
                    </a:moveTo>
                    <a:cubicBezTo>
                      <a:pt x="30562" y="30836"/>
                      <a:pt x="30546" y="30843"/>
                      <a:pt x="30537" y="30856"/>
                    </a:cubicBezTo>
                    <a:cubicBezTo>
                      <a:pt x="30323" y="31062"/>
                      <a:pt x="30100" y="31258"/>
                      <a:pt x="29877" y="31463"/>
                    </a:cubicBezTo>
                    <a:cubicBezTo>
                      <a:pt x="29868" y="31472"/>
                      <a:pt x="29859" y="31490"/>
                      <a:pt x="29859" y="31508"/>
                    </a:cubicBezTo>
                    <a:cubicBezTo>
                      <a:pt x="29859" y="31525"/>
                      <a:pt x="29859" y="31534"/>
                      <a:pt x="29877" y="31552"/>
                    </a:cubicBezTo>
                    <a:cubicBezTo>
                      <a:pt x="29886" y="31561"/>
                      <a:pt x="29904" y="31570"/>
                      <a:pt x="29922" y="31570"/>
                    </a:cubicBezTo>
                    <a:cubicBezTo>
                      <a:pt x="29930" y="31570"/>
                      <a:pt x="29948" y="31570"/>
                      <a:pt x="29957" y="31561"/>
                    </a:cubicBezTo>
                    <a:lnTo>
                      <a:pt x="29966" y="31552"/>
                    </a:lnTo>
                    <a:cubicBezTo>
                      <a:pt x="30189" y="31356"/>
                      <a:pt x="30412" y="31151"/>
                      <a:pt x="30626" y="30946"/>
                    </a:cubicBezTo>
                    <a:cubicBezTo>
                      <a:pt x="30635" y="30928"/>
                      <a:pt x="30644" y="30919"/>
                      <a:pt x="30644" y="30901"/>
                    </a:cubicBezTo>
                    <a:cubicBezTo>
                      <a:pt x="30644" y="30883"/>
                      <a:pt x="30635" y="30865"/>
                      <a:pt x="30626" y="30856"/>
                    </a:cubicBezTo>
                    <a:cubicBezTo>
                      <a:pt x="30613" y="30843"/>
                      <a:pt x="30595" y="30836"/>
                      <a:pt x="30578" y="30836"/>
                    </a:cubicBezTo>
                    <a:close/>
                    <a:moveTo>
                      <a:pt x="6839" y="32018"/>
                    </a:moveTo>
                    <a:cubicBezTo>
                      <a:pt x="6819" y="32018"/>
                      <a:pt x="6800" y="32027"/>
                      <a:pt x="6789" y="32043"/>
                    </a:cubicBezTo>
                    <a:cubicBezTo>
                      <a:pt x="6780" y="32052"/>
                      <a:pt x="6771" y="32070"/>
                      <a:pt x="6771" y="32079"/>
                    </a:cubicBezTo>
                    <a:cubicBezTo>
                      <a:pt x="6771" y="32096"/>
                      <a:pt x="6780" y="32114"/>
                      <a:pt x="6789" y="32132"/>
                    </a:cubicBezTo>
                    <a:lnTo>
                      <a:pt x="6798" y="32132"/>
                    </a:lnTo>
                    <a:cubicBezTo>
                      <a:pt x="7030" y="32319"/>
                      <a:pt x="7271" y="32507"/>
                      <a:pt x="7512" y="32676"/>
                    </a:cubicBezTo>
                    <a:cubicBezTo>
                      <a:pt x="7521" y="32685"/>
                      <a:pt x="7539" y="32685"/>
                      <a:pt x="7548" y="32685"/>
                    </a:cubicBezTo>
                    <a:cubicBezTo>
                      <a:pt x="7565" y="32685"/>
                      <a:pt x="7592" y="32676"/>
                      <a:pt x="7601" y="32658"/>
                    </a:cubicBezTo>
                    <a:cubicBezTo>
                      <a:pt x="7610" y="32649"/>
                      <a:pt x="7610" y="32641"/>
                      <a:pt x="7610" y="32623"/>
                    </a:cubicBezTo>
                    <a:cubicBezTo>
                      <a:pt x="7610" y="32605"/>
                      <a:pt x="7601" y="32587"/>
                      <a:pt x="7592" y="32569"/>
                    </a:cubicBezTo>
                    <a:lnTo>
                      <a:pt x="7583" y="32569"/>
                    </a:lnTo>
                    <a:cubicBezTo>
                      <a:pt x="7342" y="32400"/>
                      <a:pt x="7110" y="32221"/>
                      <a:pt x="6878" y="32034"/>
                    </a:cubicBezTo>
                    <a:cubicBezTo>
                      <a:pt x="6867" y="32023"/>
                      <a:pt x="6853" y="32018"/>
                      <a:pt x="6839" y="32018"/>
                    </a:cubicBezTo>
                    <a:close/>
                    <a:moveTo>
                      <a:pt x="29237" y="32021"/>
                    </a:moveTo>
                    <a:cubicBezTo>
                      <a:pt x="29222" y="32021"/>
                      <a:pt x="29206" y="32026"/>
                      <a:pt x="29190" y="32034"/>
                    </a:cubicBezTo>
                    <a:cubicBezTo>
                      <a:pt x="28967" y="32221"/>
                      <a:pt x="28726" y="32400"/>
                      <a:pt x="28485" y="32569"/>
                    </a:cubicBezTo>
                    <a:cubicBezTo>
                      <a:pt x="28467" y="32587"/>
                      <a:pt x="28458" y="32605"/>
                      <a:pt x="28458" y="32623"/>
                    </a:cubicBezTo>
                    <a:cubicBezTo>
                      <a:pt x="28458" y="32641"/>
                      <a:pt x="28458" y="32649"/>
                      <a:pt x="28467" y="32667"/>
                    </a:cubicBezTo>
                    <a:cubicBezTo>
                      <a:pt x="28476" y="32676"/>
                      <a:pt x="28503" y="32694"/>
                      <a:pt x="28521" y="32694"/>
                    </a:cubicBezTo>
                    <a:cubicBezTo>
                      <a:pt x="28530" y="32694"/>
                      <a:pt x="28548" y="32685"/>
                      <a:pt x="28557" y="32676"/>
                    </a:cubicBezTo>
                    <a:cubicBezTo>
                      <a:pt x="28797" y="32507"/>
                      <a:pt x="29038" y="32319"/>
                      <a:pt x="29270" y="32132"/>
                    </a:cubicBezTo>
                    <a:cubicBezTo>
                      <a:pt x="29288" y="32123"/>
                      <a:pt x="29297" y="32105"/>
                      <a:pt x="29297" y="32087"/>
                    </a:cubicBezTo>
                    <a:cubicBezTo>
                      <a:pt x="29297" y="32070"/>
                      <a:pt x="29297" y="32052"/>
                      <a:pt x="29288" y="32043"/>
                    </a:cubicBezTo>
                    <a:cubicBezTo>
                      <a:pt x="29273" y="32028"/>
                      <a:pt x="29256" y="32021"/>
                      <a:pt x="29237" y="32021"/>
                    </a:cubicBezTo>
                    <a:close/>
                    <a:moveTo>
                      <a:pt x="8291" y="33068"/>
                    </a:moveTo>
                    <a:cubicBezTo>
                      <a:pt x="8269" y="33068"/>
                      <a:pt x="8246" y="33078"/>
                      <a:pt x="8234" y="33096"/>
                    </a:cubicBezTo>
                    <a:cubicBezTo>
                      <a:pt x="8226" y="33104"/>
                      <a:pt x="8226" y="33113"/>
                      <a:pt x="8226" y="33131"/>
                    </a:cubicBezTo>
                    <a:cubicBezTo>
                      <a:pt x="8226" y="33149"/>
                      <a:pt x="8234" y="33167"/>
                      <a:pt x="8243" y="33176"/>
                    </a:cubicBezTo>
                    <a:lnTo>
                      <a:pt x="8252" y="33185"/>
                    </a:lnTo>
                    <a:cubicBezTo>
                      <a:pt x="8502" y="33345"/>
                      <a:pt x="8761" y="33506"/>
                      <a:pt x="9020" y="33649"/>
                    </a:cubicBezTo>
                    <a:cubicBezTo>
                      <a:pt x="9028" y="33658"/>
                      <a:pt x="9037" y="33658"/>
                      <a:pt x="9046" y="33658"/>
                    </a:cubicBezTo>
                    <a:cubicBezTo>
                      <a:pt x="9073" y="33658"/>
                      <a:pt x="9091" y="33649"/>
                      <a:pt x="9109" y="33631"/>
                    </a:cubicBezTo>
                    <a:cubicBezTo>
                      <a:pt x="9109" y="33622"/>
                      <a:pt x="9118" y="33604"/>
                      <a:pt x="9118" y="33595"/>
                    </a:cubicBezTo>
                    <a:cubicBezTo>
                      <a:pt x="9118" y="33577"/>
                      <a:pt x="9109" y="33559"/>
                      <a:pt x="9091" y="33550"/>
                    </a:cubicBezTo>
                    <a:lnTo>
                      <a:pt x="9082" y="33542"/>
                    </a:lnTo>
                    <a:cubicBezTo>
                      <a:pt x="8823" y="33390"/>
                      <a:pt x="8573" y="33238"/>
                      <a:pt x="8324" y="33078"/>
                    </a:cubicBezTo>
                    <a:cubicBezTo>
                      <a:pt x="8314" y="33071"/>
                      <a:pt x="8302" y="33068"/>
                      <a:pt x="8291" y="33068"/>
                    </a:cubicBezTo>
                    <a:close/>
                    <a:moveTo>
                      <a:pt x="27778" y="33068"/>
                    </a:moveTo>
                    <a:cubicBezTo>
                      <a:pt x="27766" y="33068"/>
                      <a:pt x="27754" y="33071"/>
                      <a:pt x="27745" y="33078"/>
                    </a:cubicBezTo>
                    <a:cubicBezTo>
                      <a:pt x="27495" y="33238"/>
                      <a:pt x="27236" y="33390"/>
                      <a:pt x="26987" y="33542"/>
                    </a:cubicBezTo>
                    <a:cubicBezTo>
                      <a:pt x="26960" y="33550"/>
                      <a:pt x="26951" y="33577"/>
                      <a:pt x="26951" y="33595"/>
                    </a:cubicBezTo>
                    <a:cubicBezTo>
                      <a:pt x="26951" y="33613"/>
                      <a:pt x="26951" y="33622"/>
                      <a:pt x="26960" y="33631"/>
                    </a:cubicBezTo>
                    <a:cubicBezTo>
                      <a:pt x="26969" y="33649"/>
                      <a:pt x="26995" y="33666"/>
                      <a:pt x="27013" y="33666"/>
                    </a:cubicBezTo>
                    <a:cubicBezTo>
                      <a:pt x="27022" y="33666"/>
                      <a:pt x="27040" y="33658"/>
                      <a:pt x="27049" y="33658"/>
                    </a:cubicBezTo>
                    <a:cubicBezTo>
                      <a:pt x="27308" y="33506"/>
                      <a:pt x="27566" y="33345"/>
                      <a:pt x="27816" y="33185"/>
                    </a:cubicBezTo>
                    <a:cubicBezTo>
                      <a:pt x="27834" y="33176"/>
                      <a:pt x="27843" y="33149"/>
                      <a:pt x="27843" y="33131"/>
                    </a:cubicBezTo>
                    <a:cubicBezTo>
                      <a:pt x="27843" y="33122"/>
                      <a:pt x="27843" y="33104"/>
                      <a:pt x="27834" y="33096"/>
                    </a:cubicBezTo>
                    <a:cubicBezTo>
                      <a:pt x="27822" y="33078"/>
                      <a:pt x="27800" y="33068"/>
                      <a:pt x="27778" y="33068"/>
                    </a:cubicBezTo>
                    <a:close/>
                    <a:moveTo>
                      <a:pt x="9832" y="33961"/>
                    </a:moveTo>
                    <a:cubicBezTo>
                      <a:pt x="9810" y="33961"/>
                      <a:pt x="9790" y="33973"/>
                      <a:pt x="9778" y="33997"/>
                    </a:cubicBezTo>
                    <a:cubicBezTo>
                      <a:pt x="9778" y="34005"/>
                      <a:pt x="9769" y="34014"/>
                      <a:pt x="9769" y="34023"/>
                    </a:cubicBezTo>
                    <a:cubicBezTo>
                      <a:pt x="9769" y="34050"/>
                      <a:pt x="9787" y="34068"/>
                      <a:pt x="9805" y="34086"/>
                    </a:cubicBezTo>
                    <a:cubicBezTo>
                      <a:pt x="10072" y="34220"/>
                      <a:pt x="10340" y="34353"/>
                      <a:pt x="10616" y="34469"/>
                    </a:cubicBezTo>
                    <a:cubicBezTo>
                      <a:pt x="10625" y="34478"/>
                      <a:pt x="10634" y="34478"/>
                      <a:pt x="10643" y="34478"/>
                    </a:cubicBezTo>
                    <a:cubicBezTo>
                      <a:pt x="10670" y="34478"/>
                      <a:pt x="10688" y="34460"/>
                      <a:pt x="10697" y="34443"/>
                    </a:cubicBezTo>
                    <a:cubicBezTo>
                      <a:pt x="10706" y="34434"/>
                      <a:pt x="10706" y="34425"/>
                      <a:pt x="10706" y="34416"/>
                    </a:cubicBezTo>
                    <a:cubicBezTo>
                      <a:pt x="10706" y="34389"/>
                      <a:pt x="10688" y="34362"/>
                      <a:pt x="10670" y="34353"/>
                    </a:cubicBezTo>
                    <a:lnTo>
                      <a:pt x="10661" y="34353"/>
                    </a:lnTo>
                    <a:cubicBezTo>
                      <a:pt x="10402" y="34228"/>
                      <a:pt x="10135" y="34104"/>
                      <a:pt x="9876" y="33970"/>
                    </a:cubicBezTo>
                    <a:lnTo>
                      <a:pt x="9867" y="33970"/>
                    </a:lnTo>
                    <a:cubicBezTo>
                      <a:pt x="9855" y="33964"/>
                      <a:pt x="9843" y="33961"/>
                      <a:pt x="9832" y="33961"/>
                    </a:cubicBezTo>
                    <a:close/>
                    <a:moveTo>
                      <a:pt x="26228" y="33966"/>
                    </a:moveTo>
                    <a:cubicBezTo>
                      <a:pt x="26219" y="33966"/>
                      <a:pt x="26210" y="33968"/>
                      <a:pt x="26201" y="33970"/>
                    </a:cubicBezTo>
                    <a:lnTo>
                      <a:pt x="26193" y="33970"/>
                    </a:lnTo>
                    <a:cubicBezTo>
                      <a:pt x="25934" y="34104"/>
                      <a:pt x="25666" y="34237"/>
                      <a:pt x="25390" y="34362"/>
                    </a:cubicBezTo>
                    <a:cubicBezTo>
                      <a:pt x="25372" y="34371"/>
                      <a:pt x="25354" y="34389"/>
                      <a:pt x="25354" y="34416"/>
                    </a:cubicBezTo>
                    <a:cubicBezTo>
                      <a:pt x="25354" y="34425"/>
                      <a:pt x="25354" y="34434"/>
                      <a:pt x="25363" y="34443"/>
                    </a:cubicBezTo>
                    <a:cubicBezTo>
                      <a:pt x="25372" y="34469"/>
                      <a:pt x="25399" y="34478"/>
                      <a:pt x="25416" y="34478"/>
                    </a:cubicBezTo>
                    <a:lnTo>
                      <a:pt x="25452" y="34478"/>
                    </a:lnTo>
                    <a:cubicBezTo>
                      <a:pt x="25720" y="34353"/>
                      <a:pt x="25987" y="34220"/>
                      <a:pt x="26255" y="34086"/>
                    </a:cubicBezTo>
                    <a:cubicBezTo>
                      <a:pt x="26282" y="34077"/>
                      <a:pt x="26291" y="34050"/>
                      <a:pt x="26291" y="34032"/>
                    </a:cubicBezTo>
                    <a:cubicBezTo>
                      <a:pt x="26291" y="34014"/>
                      <a:pt x="26291" y="34005"/>
                      <a:pt x="26282" y="33997"/>
                    </a:cubicBezTo>
                    <a:cubicBezTo>
                      <a:pt x="26275" y="33976"/>
                      <a:pt x="26253" y="33966"/>
                      <a:pt x="26228" y="33966"/>
                    </a:cubicBezTo>
                    <a:close/>
                    <a:moveTo>
                      <a:pt x="11466" y="34698"/>
                    </a:moveTo>
                    <a:cubicBezTo>
                      <a:pt x="11439" y="34698"/>
                      <a:pt x="11415" y="34710"/>
                      <a:pt x="11401" y="34737"/>
                    </a:cubicBezTo>
                    <a:cubicBezTo>
                      <a:pt x="11401" y="34746"/>
                      <a:pt x="11401" y="34755"/>
                      <a:pt x="11401" y="34764"/>
                    </a:cubicBezTo>
                    <a:cubicBezTo>
                      <a:pt x="11401" y="34791"/>
                      <a:pt x="11419" y="34808"/>
                      <a:pt x="11437" y="34817"/>
                    </a:cubicBezTo>
                    <a:lnTo>
                      <a:pt x="11446" y="34817"/>
                    </a:lnTo>
                    <a:cubicBezTo>
                      <a:pt x="11723" y="34933"/>
                      <a:pt x="12008" y="35031"/>
                      <a:pt x="12285" y="35129"/>
                    </a:cubicBezTo>
                    <a:lnTo>
                      <a:pt x="12302" y="35129"/>
                    </a:lnTo>
                    <a:cubicBezTo>
                      <a:pt x="12329" y="35129"/>
                      <a:pt x="12356" y="35112"/>
                      <a:pt x="12365" y="35085"/>
                    </a:cubicBezTo>
                    <a:cubicBezTo>
                      <a:pt x="12365" y="35085"/>
                      <a:pt x="12374" y="35076"/>
                      <a:pt x="12374" y="35067"/>
                    </a:cubicBezTo>
                    <a:cubicBezTo>
                      <a:pt x="12374" y="35040"/>
                      <a:pt x="12356" y="35014"/>
                      <a:pt x="12329" y="35005"/>
                    </a:cubicBezTo>
                    <a:cubicBezTo>
                      <a:pt x="12044" y="34915"/>
                      <a:pt x="11767" y="34808"/>
                      <a:pt x="11491" y="34701"/>
                    </a:cubicBezTo>
                    <a:cubicBezTo>
                      <a:pt x="11482" y="34699"/>
                      <a:pt x="11474" y="34698"/>
                      <a:pt x="11466" y="34698"/>
                    </a:cubicBezTo>
                    <a:close/>
                    <a:moveTo>
                      <a:pt x="24597" y="34703"/>
                    </a:moveTo>
                    <a:cubicBezTo>
                      <a:pt x="24588" y="34703"/>
                      <a:pt x="24578" y="34705"/>
                      <a:pt x="24569" y="34710"/>
                    </a:cubicBezTo>
                    <a:cubicBezTo>
                      <a:pt x="24292" y="34817"/>
                      <a:pt x="24007" y="34915"/>
                      <a:pt x="23730" y="35014"/>
                    </a:cubicBezTo>
                    <a:cubicBezTo>
                      <a:pt x="23704" y="35022"/>
                      <a:pt x="23686" y="35049"/>
                      <a:pt x="23686" y="35076"/>
                    </a:cubicBezTo>
                    <a:cubicBezTo>
                      <a:pt x="23686" y="35076"/>
                      <a:pt x="23686" y="35085"/>
                      <a:pt x="23686" y="35094"/>
                    </a:cubicBezTo>
                    <a:cubicBezTo>
                      <a:pt x="23695" y="35121"/>
                      <a:pt x="23721" y="35138"/>
                      <a:pt x="23748" y="35138"/>
                    </a:cubicBezTo>
                    <a:cubicBezTo>
                      <a:pt x="23757" y="35138"/>
                      <a:pt x="23766" y="35138"/>
                      <a:pt x="23766" y="35129"/>
                    </a:cubicBezTo>
                    <a:cubicBezTo>
                      <a:pt x="24051" y="35040"/>
                      <a:pt x="24337" y="34933"/>
                      <a:pt x="24614" y="34826"/>
                    </a:cubicBezTo>
                    <a:cubicBezTo>
                      <a:pt x="24640" y="34817"/>
                      <a:pt x="24658" y="34791"/>
                      <a:pt x="24658" y="34764"/>
                    </a:cubicBezTo>
                    <a:cubicBezTo>
                      <a:pt x="24658" y="34755"/>
                      <a:pt x="24658" y="34746"/>
                      <a:pt x="24649" y="34746"/>
                    </a:cubicBezTo>
                    <a:cubicBezTo>
                      <a:pt x="24643" y="34720"/>
                      <a:pt x="24622" y="34703"/>
                      <a:pt x="24597" y="34703"/>
                    </a:cubicBezTo>
                    <a:close/>
                    <a:moveTo>
                      <a:pt x="13162" y="35270"/>
                    </a:moveTo>
                    <a:cubicBezTo>
                      <a:pt x="13136" y="35270"/>
                      <a:pt x="13104" y="35287"/>
                      <a:pt x="13096" y="35317"/>
                    </a:cubicBezTo>
                    <a:cubicBezTo>
                      <a:pt x="13096" y="35317"/>
                      <a:pt x="13096" y="35326"/>
                      <a:pt x="13096" y="35335"/>
                    </a:cubicBezTo>
                    <a:cubicBezTo>
                      <a:pt x="13096" y="35361"/>
                      <a:pt x="13114" y="35388"/>
                      <a:pt x="13141" y="35397"/>
                    </a:cubicBezTo>
                    <a:cubicBezTo>
                      <a:pt x="13435" y="35477"/>
                      <a:pt x="13721" y="35549"/>
                      <a:pt x="14015" y="35611"/>
                    </a:cubicBezTo>
                    <a:cubicBezTo>
                      <a:pt x="14024" y="35620"/>
                      <a:pt x="14024" y="35620"/>
                      <a:pt x="14033" y="35620"/>
                    </a:cubicBezTo>
                    <a:cubicBezTo>
                      <a:pt x="14060" y="35620"/>
                      <a:pt x="14087" y="35593"/>
                      <a:pt x="14096" y="35567"/>
                    </a:cubicBezTo>
                    <a:cubicBezTo>
                      <a:pt x="14096" y="35558"/>
                      <a:pt x="14096" y="35558"/>
                      <a:pt x="14096" y="35549"/>
                    </a:cubicBezTo>
                    <a:cubicBezTo>
                      <a:pt x="14096" y="35522"/>
                      <a:pt x="14078" y="35495"/>
                      <a:pt x="14042" y="35486"/>
                    </a:cubicBezTo>
                    <a:cubicBezTo>
                      <a:pt x="13757" y="35424"/>
                      <a:pt x="13462" y="35353"/>
                      <a:pt x="13186" y="35272"/>
                    </a:cubicBezTo>
                    <a:lnTo>
                      <a:pt x="13177" y="35272"/>
                    </a:lnTo>
                    <a:cubicBezTo>
                      <a:pt x="13172" y="35271"/>
                      <a:pt x="13167" y="35270"/>
                      <a:pt x="13162" y="35270"/>
                    </a:cubicBezTo>
                    <a:close/>
                    <a:moveTo>
                      <a:pt x="22892" y="35270"/>
                    </a:moveTo>
                    <a:cubicBezTo>
                      <a:pt x="22886" y="35270"/>
                      <a:pt x="22880" y="35271"/>
                      <a:pt x="22874" y="35272"/>
                    </a:cubicBezTo>
                    <a:cubicBezTo>
                      <a:pt x="22588" y="35353"/>
                      <a:pt x="22303" y="35424"/>
                      <a:pt x="22017" y="35495"/>
                    </a:cubicBezTo>
                    <a:lnTo>
                      <a:pt x="22009" y="35495"/>
                    </a:lnTo>
                    <a:cubicBezTo>
                      <a:pt x="21982" y="35495"/>
                      <a:pt x="21964" y="35522"/>
                      <a:pt x="21964" y="35558"/>
                    </a:cubicBezTo>
                    <a:cubicBezTo>
                      <a:pt x="21964" y="35558"/>
                      <a:pt x="21964" y="35567"/>
                      <a:pt x="21964" y="35567"/>
                    </a:cubicBezTo>
                    <a:cubicBezTo>
                      <a:pt x="21973" y="35602"/>
                      <a:pt x="21991" y="35620"/>
                      <a:pt x="22026" y="35620"/>
                    </a:cubicBezTo>
                    <a:lnTo>
                      <a:pt x="22035" y="35620"/>
                    </a:lnTo>
                    <a:cubicBezTo>
                      <a:pt x="22330" y="35549"/>
                      <a:pt x="22624" y="35477"/>
                      <a:pt x="22910" y="35397"/>
                    </a:cubicBezTo>
                    <a:lnTo>
                      <a:pt x="22927" y="35388"/>
                    </a:lnTo>
                    <a:cubicBezTo>
                      <a:pt x="22945" y="35379"/>
                      <a:pt x="22954" y="35361"/>
                      <a:pt x="22954" y="35335"/>
                    </a:cubicBezTo>
                    <a:cubicBezTo>
                      <a:pt x="22954" y="35335"/>
                      <a:pt x="22954" y="35326"/>
                      <a:pt x="22954" y="35317"/>
                    </a:cubicBezTo>
                    <a:cubicBezTo>
                      <a:pt x="22947" y="35287"/>
                      <a:pt x="22921" y="35270"/>
                      <a:pt x="22892" y="35270"/>
                    </a:cubicBezTo>
                    <a:close/>
                    <a:moveTo>
                      <a:pt x="14903" y="35663"/>
                    </a:moveTo>
                    <a:cubicBezTo>
                      <a:pt x="14874" y="35663"/>
                      <a:pt x="14853" y="35687"/>
                      <a:pt x="14845" y="35718"/>
                    </a:cubicBezTo>
                    <a:cubicBezTo>
                      <a:pt x="14845" y="35718"/>
                      <a:pt x="14845" y="35727"/>
                      <a:pt x="14845" y="35727"/>
                    </a:cubicBezTo>
                    <a:cubicBezTo>
                      <a:pt x="14845" y="35763"/>
                      <a:pt x="14863" y="35790"/>
                      <a:pt x="14898" y="35790"/>
                    </a:cubicBezTo>
                    <a:cubicBezTo>
                      <a:pt x="15193" y="35843"/>
                      <a:pt x="15487" y="35888"/>
                      <a:pt x="15782" y="35923"/>
                    </a:cubicBezTo>
                    <a:lnTo>
                      <a:pt x="15791" y="35923"/>
                    </a:lnTo>
                    <a:cubicBezTo>
                      <a:pt x="15826" y="35923"/>
                      <a:pt x="15853" y="35906"/>
                      <a:pt x="15853" y="35870"/>
                    </a:cubicBezTo>
                    <a:cubicBezTo>
                      <a:pt x="15862" y="35870"/>
                      <a:pt x="15862" y="35861"/>
                      <a:pt x="15862" y="35861"/>
                    </a:cubicBezTo>
                    <a:cubicBezTo>
                      <a:pt x="15862" y="35825"/>
                      <a:pt x="15835" y="35799"/>
                      <a:pt x="15800" y="35799"/>
                    </a:cubicBezTo>
                    <a:cubicBezTo>
                      <a:pt x="15505" y="35763"/>
                      <a:pt x="15211" y="35718"/>
                      <a:pt x="14916" y="35665"/>
                    </a:cubicBezTo>
                    <a:cubicBezTo>
                      <a:pt x="14912" y="35664"/>
                      <a:pt x="14907" y="35663"/>
                      <a:pt x="14903" y="35663"/>
                    </a:cubicBezTo>
                    <a:close/>
                    <a:moveTo>
                      <a:pt x="21134" y="35665"/>
                    </a:moveTo>
                    <a:cubicBezTo>
                      <a:pt x="20840" y="35718"/>
                      <a:pt x="20546" y="35763"/>
                      <a:pt x="20251" y="35799"/>
                    </a:cubicBezTo>
                    <a:cubicBezTo>
                      <a:pt x="20215" y="35807"/>
                      <a:pt x="20198" y="35834"/>
                      <a:pt x="20198" y="35861"/>
                    </a:cubicBezTo>
                    <a:cubicBezTo>
                      <a:pt x="20198" y="35870"/>
                      <a:pt x="20198" y="35870"/>
                      <a:pt x="20198" y="35870"/>
                    </a:cubicBezTo>
                    <a:cubicBezTo>
                      <a:pt x="20198" y="35906"/>
                      <a:pt x="20233" y="35932"/>
                      <a:pt x="20269" y="35932"/>
                    </a:cubicBezTo>
                    <a:cubicBezTo>
                      <a:pt x="20269" y="35923"/>
                      <a:pt x="20269" y="35923"/>
                      <a:pt x="20269" y="35923"/>
                    </a:cubicBezTo>
                    <a:cubicBezTo>
                      <a:pt x="20563" y="35888"/>
                      <a:pt x="20867" y="35843"/>
                      <a:pt x="21161" y="35799"/>
                    </a:cubicBezTo>
                    <a:cubicBezTo>
                      <a:pt x="21188" y="35790"/>
                      <a:pt x="21215" y="35763"/>
                      <a:pt x="21215" y="35736"/>
                    </a:cubicBezTo>
                    <a:cubicBezTo>
                      <a:pt x="21215" y="35727"/>
                      <a:pt x="21215" y="35727"/>
                      <a:pt x="21206" y="35718"/>
                    </a:cubicBezTo>
                    <a:cubicBezTo>
                      <a:pt x="21206" y="35683"/>
                      <a:pt x="21170" y="35665"/>
                      <a:pt x="21134" y="35665"/>
                    </a:cubicBezTo>
                    <a:close/>
                    <a:moveTo>
                      <a:pt x="16692" y="35888"/>
                    </a:moveTo>
                    <a:cubicBezTo>
                      <a:pt x="16656" y="35888"/>
                      <a:pt x="16620" y="35915"/>
                      <a:pt x="16620" y="35941"/>
                    </a:cubicBezTo>
                    <a:cubicBezTo>
                      <a:pt x="16620" y="35950"/>
                      <a:pt x="16620" y="35950"/>
                      <a:pt x="16620" y="35950"/>
                    </a:cubicBezTo>
                    <a:cubicBezTo>
                      <a:pt x="16620" y="35986"/>
                      <a:pt x="16647" y="36013"/>
                      <a:pt x="16683" y="36013"/>
                    </a:cubicBezTo>
                    <a:cubicBezTo>
                      <a:pt x="16977" y="36039"/>
                      <a:pt x="17280" y="36048"/>
                      <a:pt x="17575" y="36057"/>
                    </a:cubicBezTo>
                    <a:cubicBezTo>
                      <a:pt x="17610" y="36057"/>
                      <a:pt x="17646" y="36031"/>
                      <a:pt x="17646" y="35995"/>
                    </a:cubicBezTo>
                    <a:cubicBezTo>
                      <a:pt x="17646" y="35959"/>
                      <a:pt x="17619" y="35932"/>
                      <a:pt x="17584" y="35932"/>
                    </a:cubicBezTo>
                    <a:cubicBezTo>
                      <a:pt x="17289" y="35923"/>
                      <a:pt x="16986" y="35906"/>
                      <a:pt x="16692" y="35888"/>
                    </a:cubicBezTo>
                    <a:close/>
                    <a:moveTo>
                      <a:pt x="19368" y="35888"/>
                    </a:moveTo>
                    <a:cubicBezTo>
                      <a:pt x="19074" y="35906"/>
                      <a:pt x="18770" y="35923"/>
                      <a:pt x="18476" y="35932"/>
                    </a:cubicBezTo>
                    <a:lnTo>
                      <a:pt x="18467" y="35932"/>
                    </a:lnTo>
                    <a:cubicBezTo>
                      <a:pt x="18440" y="35932"/>
                      <a:pt x="18413" y="35959"/>
                      <a:pt x="18413" y="35995"/>
                    </a:cubicBezTo>
                    <a:cubicBezTo>
                      <a:pt x="18413" y="36031"/>
                      <a:pt x="18440" y="36057"/>
                      <a:pt x="18476" y="36057"/>
                    </a:cubicBezTo>
                    <a:cubicBezTo>
                      <a:pt x="18779" y="36048"/>
                      <a:pt x="19074" y="36039"/>
                      <a:pt x="19368" y="36013"/>
                    </a:cubicBezTo>
                    <a:lnTo>
                      <a:pt x="19377" y="36013"/>
                    </a:lnTo>
                    <a:cubicBezTo>
                      <a:pt x="19413" y="36013"/>
                      <a:pt x="19430" y="35986"/>
                      <a:pt x="19430" y="35950"/>
                    </a:cubicBezTo>
                    <a:cubicBezTo>
                      <a:pt x="19430" y="35915"/>
                      <a:pt x="19404" y="35888"/>
                      <a:pt x="19368" y="3588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6" name="Google Shape;646;p30"/>
              <p:cNvSpPr/>
              <p:nvPr/>
            </p:nvSpPr>
            <p:spPr>
              <a:xfrm>
                <a:off x="2573777" y="2150469"/>
                <a:ext cx="921667" cy="921667"/>
              </a:xfrm>
              <a:custGeom>
                <a:avLst/>
                <a:gdLst/>
                <a:ahLst/>
                <a:cxnLst/>
                <a:rect l="l" t="t" r="r" b="b"/>
                <a:pathLst>
                  <a:path w="28539" h="28539" extrusionOk="0">
                    <a:moveTo>
                      <a:pt x="13578" y="18"/>
                    </a:moveTo>
                    <a:cubicBezTo>
                      <a:pt x="13489" y="18"/>
                      <a:pt x="13409" y="27"/>
                      <a:pt x="13320" y="27"/>
                    </a:cubicBezTo>
                    <a:cubicBezTo>
                      <a:pt x="13284" y="36"/>
                      <a:pt x="13257" y="63"/>
                      <a:pt x="13257" y="98"/>
                    </a:cubicBezTo>
                    <a:cubicBezTo>
                      <a:pt x="13266" y="134"/>
                      <a:pt x="13293" y="161"/>
                      <a:pt x="13320" y="161"/>
                    </a:cubicBezTo>
                    <a:lnTo>
                      <a:pt x="13329" y="161"/>
                    </a:lnTo>
                    <a:cubicBezTo>
                      <a:pt x="13418" y="152"/>
                      <a:pt x="13498" y="152"/>
                      <a:pt x="13587" y="143"/>
                    </a:cubicBezTo>
                    <a:cubicBezTo>
                      <a:pt x="13623" y="143"/>
                      <a:pt x="13650" y="116"/>
                      <a:pt x="13650" y="81"/>
                    </a:cubicBezTo>
                    <a:cubicBezTo>
                      <a:pt x="13641" y="45"/>
                      <a:pt x="13614" y="18"/>
                      <a:pt x="13578" y="18"/>
                    </a:cubicBezTo>
                    <a:close/>
                    <a:moveTo>
                      <a:pt x="14354" y="0"/>
                    </a:moveTo>
                    <a:cubicBezTo>
                      <a:pt x="14319" y="0"/>
                      <a:pt x="14292" y="27"/>
                      <a:pt x="14292" y="63"/>
                    </a:cubicBezTo>
                    <a:cubicBezTo>
                      <a:pt x="14292" y="98"/>
                      <a:pt x="14319" y="125"/>
                      <a:pt x="14354" y="125"/>
                    </a:cubicBezTo>
                    <a:cubicBezTo>
                      <a:pt x="14658" y="134"/>
                      <a:pt x="14961" y="143"/>
                      <a:pt x="15255" y="161"/>
                    </a:cubicBezTo>
                    <a:lnTo>
                      <a:pt x="15264" y="161"/>
                    </a:lnTo>
                    <a:cubicBezTo>
                      <a:pt x="15300" y="161"/>
                      <a:pt x="15327" y="134"/>
                      <a:pt x="15327" y="98"/>
                    </a:cubicBezTo>
                    <a:cubicBezTo>
                      <a:pt x="15327" y="63"/>
                      <a:pt x="15300" y="36"/>
                      <a:pt x="15264" y="36"/>
                    </a:cubicBezTo>
                    <a:cubicBezTo>
                      <a:pt x="14970" y="9"/>
                      <a:pt x="14658" y="0"/>
                      <a:pt x="14354" y="0"/>
                    </a:cubicBezTo>
                    <a:close/>
                    <a:moveTo>
                      <a:pt x="15523" y="54"/>
                    </a:moveTo>
                    <a:cubicBezTo>
                      <a:pt x="15487" y="54"/>
                      <a:pt x="15461" y="81"/>
                      <a:pt x="15461" y="116"/>
                    </a:cubicBezTo>
                    <a:cubicBezTo>
                      <a:pt x="15452" y="152"/>
                      <a:pt x="15478" y="179"/>
                      <a:pt x="15514" y="179"/>
                    </a:cubicBezTo>
                    <a:cubicBezTo>
                      <a:pt x="15773" y="205"/>
                      <a:pt x="16032" y="232"/>
                      <a:pt x="16281" y="268"/>
                    </a:cubicBezTo>
                    <a:lnTo>
                      <a:pt x="16290" y="268"/>
                    </a:lnTo>
                    <a:cubicBezTo>
                      <a:pt x="16326" y="268"/>
                      <a:pt x="16353" y="250"/>
                      <a:pt x="16353" y="214"/>
                    </a:cubicBezTo>
                    <a:cubicBezTo>
                      <a:pt x="16362" y="179"/>
                      <a:pt x="16335" y="152"/>
                      <a:pt x="16299" y="143"/>
                    </a:cubicBezTo>
                    <a:cubicBezTo>
                      <a:pt x="16041" y="107"/>
                      <a:pt x="15782" y="81"/>
                      <a:pt x="15523" y="54"/>
                    </a:cubicBezTo>
                    <a:close/>
                    <a:moveTo>
                      <a:pt x="12419" y="116"/>
                    </a:moveTo>
                    <a:cubicBezTo>
                      <a:pt x="12160" y="152"/>
                      <a:pt x="11901" y="197"/>
                      <a:pt x="11642" y="241"/>
                    </a:cubicBezTo>
                    <a:cubicBezTo>
                      <a:pt x="11607" y="250"/>
                      <a:pt x="11589" y="277"/>
                      <a:pt x="11598" y="313"/>
                    </a:cubicBezTo>
                    <a:cubicBezTo>
                      <a:pt x="11598" y="348"/>
                      <a:pt x="11625" y="366"/>
                      <a:pt x="11660" y="366"/>
                    </a:cubicBezTo>
                    <a:lnTo>
                      <a:pt x="11669" y="366"/>
                    </a:lnTo>
                    <a:cubicBezTo>
                      <a:pt x="11919" y="321"/>
                      <a:pt x="12178" y="277"/>
                      <a:pt x="12427" y="250"/>
                    </a:cubicBezTo>
                    <a:cubicBezTo>
                      <a:pt x="12463" y="241"/>
                      <a:pt x="12490" y="205"/>
                      <a:pt x="12490" y="179"/>
                    </a:cubicBezTo>
                    <a:cubicBezTo>
                      <a:pt x="12481" y="143"/>
                      <a:pt x="12454" y="116"/>
                      <a:pt x="12419" y="116"/>
                    </a:cubicBezTo>
                    <a:close/>
                    <a:moveTo>
                      <a:pt x="17182" y="301"/>
                    </a:moveTo>
                    <a:cubicBezTo>
                      <a:pt x="17153" y="301"/>
                      <a:pt x="17127" y="319"/>
                      <a:pt x="17120" y="348"/>
                    </a:cubicBezTo>
                    <a:cubicBezTo>
                      <a:pt x="17111" y="384"/>
                      <a:pt x="17138" y="420"/>
                      <a:pt x="17173" y="428"/>
                    </a:cubicBezTo>
                    <a:cubicBezTo>
                      <a:pt x="17254" y="446"/>
                      <a:pt x="17334" y="464"/>
                      <a:pt x="17423" y="482"/>
                    </a:cubicBezTo>
                    <a:lnTo>
                      <a:pt x="17432" y="482"/>
                    </a:lnTo>
                    <a:cubicBezTo>
                      <a:pt x="17468" y="482"/>
                      <a:pt x="17495" y="464"/>
                      <a:pt x="17495" y="428"/>
                    </a:cubicBezTo>
                    <a:cubicBezTo>
                      <a:pt x="17504" y="402"/>
                      <a:pt x="17486" y="366"/>
                      <a:pt x="17450" y="357"/>
                    </a:cubicBezTo>
                    <a:cubicBezTo>
                      <a:pt x="17370" y="339"/>
                      <a:pt x="17281" y="321"/>
                      <a:pt x="17200" y="304"/>
                    </a:cubicBezTo>
                    <a:cubicBezTo>
                      <a:pt x="17194" y="302"/>
                      <a:pt x="17188" y="301"/>
                      <a:pt x="17182" y="301"/>
                    </a:cubicBezTo>
                    <a:close/>
                    <a:moveTo>
                      <a:pt x="11393" y="286"/>
                    </a:moveTo>
                    <a:cubicBezTo>
                      <a:pt x="11098" y="348"/>
                      <a:pt x="10795" y="420"/>
                      <a:pt x="10509" y="500"/>
                    </a:cubicBezTo>
                    <a:cubicBezTo>
                      <a:pt x="10474" y="509"/>
                      <a:pt x="10447" y="544"/>
                      <a:pt x="10465" y="580"/>
                    </a:cubicBezTo>
                    <a:cubicBezTo>
                      <a:pt x="10465" y="607"/>
                      <a:pt x="10492" y="625"/>
                      <a:pt x="10518" y="625"/>
                    </a:cubicBezTo>
                    <a:lnTo>
                      <a:pt x="10536" y="625"/>
                    </a:lnTo>
                    <a:cubicBezTo>
                      <a:pt x="10831" y="544"/>
                      <a:pt x="11125" y="473"/>
                      <a:pt x="11419" y="420"/>
                    </a:cubicBezTo>
                    <a:cubicBezTo>
                      <a:pt x="11455" y="411"/>
                      <a:pt x="11473" y="375"/>
                      <a:pt x="11464" y="339"/>
                    </a:cubicBezTo>
                    <a:cubicBezTo>
                      <a:pt x="11455" y="304"/>
                      <a:pt x="11428" y="286"/>
                      <a:pt x="11393" y="286"/>
                    </a:cubicBezTo>
                    <a:close/>
                    <a:moveTo>
                      <a:pt x="9778" y="721"/>
                    </a:moveTo>
                    <a:cubicBezTo>
                      <a:pt x="9772" y="721"/>
                      <a:pt x="9766" y="721"/>
                      <a:pt x="9760" y="723"/>
                    </a:cubicBezTo>
                    <a:cubicBezTo>
                      <a:pt x="9680" y="750"/>
                      <a:pt x="9591" y="785"/>
                      <a:pt x="9510" y="812"/>
                    </a:cubicBezTo>
                    <a:cubicBezTo>
                      <a:pt x="9484" y="821"/>
                      <a:pt x="9466" y="857"/>
                      <a:pt x="9475" y="892"/>
                    </a:cubicBezTo>
                    <a:cubicBezTo>
                      <a:pt x="9484" y="919"/>
                      <a:pt x="9510" y="937"/>
                      <a:pt x="9537" y="937"/>
                    </a:cubicBezTo>
                    <a:cubicBezTo>
                      <a:pt x="9537" y="937"/>
                      <a:pt x="9546" y="937"/>
                      <a:pt x="9555" y="928"/>
                    </a:cubicBezTo>
                    <a:cubicBezTo>
                      <a:pt x="9635" y="901"/>
                      <a:pt x="9715" y="875"/>
                      <a:pt x="9805" y="848"/>
                    </a:cubicBezTo>
                    <a:cubicBezTo>
                      <a:pt x="9831" y="839"/>
                      <a:pt x="9849" y="803"/>
                      <a:pt x="9840" y="767"/>
                    </a:cubicBezTo>
                    <a:cubicBezTo>
                      <a:pt x="9833" y="738"/>
                      <a:pt x="9807" y="721"/>
                      <a:pt x="9778" y="721"/>
                    </a:cubicBezTo>
                    <a:close/>
                    <a:moveTo>
                      <a:pt x="18185" y="548"/>
                    </a:moveTo>
                    <a:cubicBezTo>
                      <a:pt x="18158" y="548"/>
                      <a:pt x="18135" y="568"/>
                      <a:pt x="18128" y="589"/>
                    </a:cubicBezTo>
                    <a:cubicBezTo>
                      <a:pt x="18119" y="625"/>
                      <a:pt x="18137" y="660"/>
                      <a:pt x="18173" y="669"/>
                    </a:cubicBezTo>
                    <a:cubicBezTo>
                      <a:pt x="18458" y="759"/>
                      <a:pt x="18744" y="848"/>
                      <a:pt x="19029" y="946"/>
                    </a:cubicBezTo>
                    <a:cubicBezTo>
                      <a:pt x="19038" y="955"/>
                      <a:pt x="19038" y="955"/>
                      <a:pt x="19047" y="955"/>
                    </a:cubicBezTo>
                    <a:cubicBezTo>
                      <a:pt x="19074" y="955"/>
                      <a:pt x="19100" y="937"/>
                      <a:pt x="19109" y="910"/>
                    </a:cubicBezTo>
                    <a:cubicBezTo>
                      <a:pt x="19118" y="875"/>
                      <a:pt x="19100" y="839"/>
                      <a:pt x="19074" y="830"/>
                    </a:cubicBezTo>
                    <a:cubicBezTo>
                      <a:pt x="18788" y="723"/>
                      <a:pt x="18494" y="634"/>
                      <a:pt x="18208" y="553"/>
                    </a:cubicBezTo>
                    <a:cubicBezTo>
                      <a:pt x="18200" y="549"/>
                      <a:pt x="18192" y="548"/>
                      <a:pt x="18185" y="548"/>
                    </a:cubicBezTo>
                    <a:close/>
                    <a:moveTo>
                      <a:pt x="19286" y="912"/>
                    </a:moveTo>
                    <a:cubicBezTo>
                      <a:pt x="19262" y="912"/>
                      <a:pt x="19241" y="929"/>
                      <a:pt x="19234" y="955"/>
                    </a:cubicBezTo>
                    <a:cubicBezTo>
                      <a:pt x="19216" y="991"/>
                      <a:pt x="19234" y="1026"/>
                      <a:pt x="19270" y="1035"/>
                    </a:cubicBezTo>
                    <a:cubicBezTo>
                      <a:pt x="19511" y="1124"/>
                      <a:pt x="19752" y="1222"/>
                      <a:pt x="19984" y="1330"/>
                    </a:cubicBezTo>
                    <a:cubicBezTo>
                      <a:pt x="19993" y="1330"/>
                      <a:pt x="20001" y="1338"/>
                      <a:pt x="20010" y="1338"/>
                    </a:cubicBezTo>
                    <a:cubicBezTo>
                      <a:pt x="20028" y="1338"/>
                      <a:pt x="20055" y="1321"/>
                      <a:pt x="20064" y="1294"/>
                    </a:cubicBezTo>
                    <a:cubicBezTo>
                      <a:pt x="20082" y="1267"/>
                      <a:pt x="20064" y="1222"/>
                      <a:pt x="20037" y="1214"/>
                    </a:cubicBezTo>
                    <a:cubicBezTo>
                      <a:pt x="19796" y="1106"/>
                      <a:pt x="19555" y="1008"/>
                      <a:pt x="19315" y="919"/>
                    </a:cubicBezTo>
                    <a:cubicBezTo>
                      <a:pt x="19305" y="914"/>
                      <a:pt x="19295" y="912"/>
                      <a:pt x="19286" y="912"/>
                    </a:cubicBezTo>
                    <a:close/>
                    <a:moveTo>
                      <a:pt x="8691" y="1135"/>
                    </a:moveTo>
                    <a:cubicBezTo>
                      <a:pt x="8682" y="1135"/>
                      <a:pt x="8672" y="1137"/>
                      <a:pt x="8663" y="1142"/>
                    </a:cubicBezTo>
                    <a:cubicBezTo>
                      <a:pt x="8431" y="1240"/>
                      <a:pt x="8190" y="1356"/>
                      <a:pt x="7958" y="1472"/>
                    </a:cubicBezTo>
                    <a:cubicBezTo>
                      <a:pt x="7922" y="1481"/>
                      <a:pt x="7913" y="1526"/>
                      <a:pt x="7922" y="1553"/>
                    </a:cubicBezTo>
                    <a:cubicBezTo>
                      <a:pt x="7940" y="1579"/>
                      <a:pt x="7958" y="1588"/>
                      <a:pt x="7985" y="1588"/>
                    </a:cubicBezTo>
                    <a:cubicBezTo>
                      <a:pt x="7994" y="1588"/>
                      <a:pt x="8003" y="1588"/>
                      <a:pt x="8012" y="1579"/>
                    </a:cubicBezTo>
                    <a:cubicBezTo>
                      <a:pt x="8244" y="1472"/>
                      <a:pt x="8475" y="1365"/>
                      <a:pt x="8716" y="1258"/>
                    </a:cubicBezTo>
                    <a:cubicBezTo>
                      <a:pt x="8752" y="1249"/>
                      <a:pt x="8761" y="1205"/>
                      <a:pt x="8752" y="1178"/>
                    </a:cubicBezTo>
                    <a:cubicBezTo>
                      <a:pt x="8739" y="1152"/>
                      <a:pt x="8716" y="1135"/>
                      <a:pt x="8691" y="1135"/>
                    </a:cubicBezTo>
                    <a:close/>
                    <a:moveTo>
                      <a:pt x="20818" y="1597"/>
                    </a:moveTo>
                    <a:cubicBezTo>
                      <a:pt x="20796" y="1597"/>
                      <a:pt x="20775" y="1609"/>
                      <a:pt x="20769" y="1633"/>
                    </a:cubicBezTo>
                    <a:cubicBezTo>
                      <a:pt x="20751" y="1669"/>
                      <a:pt x="20760" y="1704"/>
                      <a:pt x="20795" y="1722"/>
                    </a:cubicBezTo>
                    <a:cubicBezTo>
                      <a:pt x="20867" y="1758"/>
                      <a:pt x="20947" y="1802"/>
                      <a:pt x="21018" y="1838"/>
                    </a:cubicBezTo>
                    <a:cubicBezTo>
                      <a:pt x="21027" y="1847"/>
                      <a:pt x="21036" y="1847"/>
                      <a:pt x="21054" y="1847"/>
                    </a:cubicBezTo>
                    <a:cubicBezTo>
                      <a:pt x="21072" y="1847"/>
                      <a:pt x="21099" y="1838"/>
                      <a:pt x="21108" y="1811"/>
                    </a:cubicBezTo>
                    <a:cubicBezTo>
                      <a:pt x="21126" y="1784"/>
                      <a:pt x="21117" y="1749"/>
                      <a:pt x="21081" y="1731"/>
                    </a:cubicBezTo>
                    <a:cubicBezTo>
                      <a:pt x="21010" y="1686"/>
                      <a:pt x="20929" y="1642"/>
                      <a:pt x="20849" y="1606"/>
                    </a:cubicBezTo>
                    <a:cubicBezTo>
                      <a:pt x="20840" y="1600"/>
                      <a:pt x="20829" y="1597"/>
                      <a:pt x="20818" y="1597"/>
                    </a:cubicBezTo>
                    <a:close/>
                    <a:moveTo>
                      <a:pt x="7757" y="1579"/>
                    </a:moveTo>
                    <a:cubicBezTo>
                      <a:pt x="7746" y="1579"/>
                      <a:pt x="7735" y="1582"/>
                      <a:pt x="7726" y="1588"/>
                    </a:cubicBezTo>
                    <a:cubicBezTo>
                      <a:pt x="7458" y="1722"/>
                      <a:pt x="7191" y="1874"/>
                      <a:pt x="6932" y="2025"/>
                    </a:cubicBezTo>
                    <a:cubicBezTo>
                      <a:pt x="6896" y="2052"/>
                      <a:pt x="6888" y="2088"/>
                      <a:pt x="6905" y="2115"/>
                    </a:cubicBezTo>
                    <a:cubicBezTo>
                      <a:pt x="6914" y="2141"/>
                      <a:pt x="6941" y="2150"/>
                      <a:pt x="6959" y="2150"/>
                    </a:cubicBezTo>
                    <a:cubicBezTo>
                      <a:pt x="6977" y="2150"/>
                      <a:pt x="6986" y="2150"/>
                      <a:pt x="6995" y="2141"/>
                    </a:cubicBezTo>
                    <a:cubicBezTo>
                      <a:pt x="7253" y="1990"/>
                      <a:pt x="7512" y="1838"/>
                      <a:pt x="7780" y="1704"/>
                    </a:cubicBezTo>
                    <a:cubicBezTo>
                      <a:pt x="7815" y="1686"/>
                      <a:pt x="7824" y="1642"/>
                      <a:pt x="7806" y="1615"/>
                    </a:cubicBezTo>
                    <a:cubicBezTo>
                      <a:pt x="7800" y="1591"/>
                      <a:pt x="7779" y="1579"/>
                      <a:pt x="7757" y="1579"/>
                    </a:cubicBezTo>
                    <a:close/>
                    <a:moveTo>
                      <a:pt x="6312" y="2437"/>
                    </a:moveTo>
                    <a:cubicBezTo>
                      <a:pt x="6298" y="2437"/>
                      <a:pt x="6283" y="2442"/>
                      <a:pt x="6272" y="2454"/>
                    </a:cubicBezTo>
                    <a:cubicBezTo>
                      <a:pt x="6201" y="2498"/>
                      <a:pt x="6129" y="2552"/>
                      <a:pt x="6058" y="2596"/>
                    </a:cubicBezTo>
                    <a:cubicBezTo>
                      <a:pt x="6031" y="2614"/>
                      <a:pt x="6022" y="2659"/>
                      <a:pt x="6040" y="2685"/>
                    </a:cubicBezTo>
                    <a:cubicBezTo>
                      <a:pt x="6058" y="2703"/>
                      <a:pt x="6076" y="2712"/>
                      <a:pt x="6094" y="2712"/>
                    </a:cubicBezTo>
                    <a:cubicBezTo>
                      <a:pt x="6102" y="2712"/>
                      <a:pt x="6120" y="2712"/>
                      <a:pt x="6129" y="2703"/>
                    </a:cubicBezTo>
                    <a:cubicBezTo>
                      <a:pt x="6201" y="2650"/>
                      <a:pt x="6272" y="2605"/>
                      <a:pt x="6343" y="2552"/>
                    </a:cubicBezTo>
                    <a:cubicBezTo>
                      <a:pt x="6370" y="2534"/>
                      <a:pt x="6379" y="2498"/>
                      <a:pt x="6361" y="2462"/>
                    </a:cubicBezTo>
                    <a:cubicBezTo>
                      <a:pt x="6351" y="2447"/>
                      <a:pt x="6331" y="2437"/>
                      <a:pt x="6312" y="2437"/>
                    </a:cubicBezTo>
                    <a:close/>
                    <a:moveTo>
                      <a:pt x="21724" y="2106"/>
                    </a:moveTo>
                    <a:cubicBezTo>
                      <a:pt x="21701" y="2106"/>
                      <a:pt x="21682" y="2118"/>
                      <a:pt x="21670" y="2141"/>
                    </a:cubicBezTo>
                    <a:cubicBezTo>
                      <a:pt x="21643" y="2168"/>
                      <a:pt x="21661" y="2213"/>
                      <a:pt x="21688" y="2231"/>
                    </a:cubicBezTo>
                    <a:cubicBezTo>
                      <a:pt x="21937" y="2382"/>
                      <a:pt x="22196" y="2552"/>
                      <a:pt x="22437" y="2721"/>
                    </a:cubicBezTo>
                    <a:cubicBezTo>
                      <a:pt x="22446" y="2730"/>
                      <a:pt x="22464" y="2739"/>
                      <a:pt x="22473" y="2739"/>
                    </a:cubicBezTo>
                    <a:cubicBezTo>
                      <a:pt x="22499" y="2739"/>
                      <a:pt x="22517" y="2730"/>
                      <a:pt x="22526" y="2712"/>
                    </a:cubicBezTo>
                    <a:cubicBezTo>
                      <a:pt x="22544" y="2677"/>
                      <a:pt x="22544" y="2641"/>
                      <a:pt x="22508" y="2623"/>
                    </a:cubicBezTo>
                    <a:cubicBezTo>
                      <a:pt x="22267" y="2445"/>
                      <a:pt x="22009" y="2275"/>
                      <a:pt x="21759" y="2115"/>
                    </a:cubicBezTo>
                    <a:cubicBezTo>
                      <a:pt x="21747" y="2109"/>
                      <a:pt x="21735" y="2106"/>
                      <a:pt x="21724" y="2106"/>
                    </a:cubicBezTo>
                    <a:close/>
                    <a:moveTo>
                      <a:pt x="22683" y="2759"/>
                    </a:moveTo>
                    <a:cubicBezTo>
                      <a:pt x="22663" y="2759"/>
                      <a:pt x="22644" y="2768"/>
                      <a:pt x="22633" y="2784"/>
                    </a:cubicBezTo>
                    <a:cubicBezTo>
                      <a:pt x="22615" y="2810"/>
                      <a:pt x="22615" y="2855"/>
                      <a:pt x="22642" y="2873"/>
                    </a:cubicBezTo>
                    <a:cubicBezTo>
                      <a:pt x="22856" y="3024"/>
                      <a:pt x="23061" y="3185"/>
                      <a:pt x="23258" y="3346"/>
                    </a:cubicBezTo>
                    <a:cubicBezTo>
                      <a:pt x="23267" y="3363"/>
                      <a:pt x="23284" y="3363"/>
                      <a:pt x="23293" y="3363"/>
                    </a:cubicBezTo>
                    <a:cubicBezTo>
                      <a:pt x="23311" y="3363"/>
                      <a:pt x="23329" y="3355"/>
                      <a:pt x="23347" y="3346"/>
                    </a:cubicBezTo>
                    <a:cubicBezTo>
                      <a:pt x="23365" y="3310"/>
                      <a:pt x="23365" y="3274"/>
                      <a:pt x="23338" y="3248"/>
                    </a:cubicBezTo>
                    <a:cubicBezTo>
                      <a:pt x="23142" y="3087"/>
                      <a:pt x="22928" y="2926"/>
                      <a:pt x="22722" y="2775"/>
                    </a:cubicBezTo>
                    <a:cubicBezTo>
                      <a:pt x="22711" y="2763"/>
                      <a:pt x="22697" y="2759"/>
                      <a:pt x="22683" y="2759"/>
                    </a:cubicBezTo>
                    <a:close/>
                    <a:moveTo>
                      <a:pt x="5370" y="3129"/>
                    </a:moveTo>
                    <a:cubicBezTo>
                      <a:pt x="5356" y="3129"/>
                      <a:pt x="5341" y="3133"/>
                      <a:pt x="5326" y="3140"/>
                    </a:cubicBezTo>
                    <a:cubicBezTo>
                      <a:pt x="5130" y="3310"/>
                      <a:pt x="4925" y="3479"/>
                      <a:pt x="4738" y="3649"/>
                    </a:cubicBezTo>
                    <a:cubicBezTo>
                      <a:pt x="4711" y="3676"/>
                      <a:pt x="4711" y="3711"/>
                      <a:pt x="4729" y="3738"/>
                    </a:cubicBezTo>
                    <a:cubicBezTo>
                      <a:pt x="4746" y="3756"/>
                      <a:pt x="4764" y="3765"/>
                      <a:pt x="4782" y="3765"/>
                    </a:cubicBezTo>
                    <a:cubicBezTo>
                      <a:pt x="4791" y="3765"/>
                      <a:pt x="4809" y="3756"/>
                      <a:pt x="4818" y="3747"/>
                    </a:cubicBezTo>
                    <a:cubicBezTo>
                      <a:pt x="5014" y="3578"/>
                      <a:pt x="5210" y="3408"/>
                      <a:pt x="5407" y="3248"/>
                    </a:cubicBezTo>
                    <a:cubicBezTo>
                      <a:pt x="5442" y="3221"/>
                      <a:pt x="5442" y="3185"/>
                      <a:pt x="5424" y="3158"/>
                    </a:cubicBezTo>
                    <a:cubicBezTo>
                      <a:pt x="5409" y="3137"/>
                      <a:pt x="5390" y="3129"/>
                      <a:pt x="5370" y="3129"/>
                    </a:cubicBezTo>
                    <a:close/>
                    <a:moveTo>
                      <a:pt x="23975" y="3834"/>
                    </a:moveTo>
                    <a:cubicBezTo>
                      <a:pt x="23958" y="3834"/>
                      <a:pt x="23940" y="3841"/>
                      <a:pt x="23927" y="3854"/>
                    </a:cubicBezTo>
                    <a:cubicBezTo>
                      <a:pt x="23909" y="3881"/>
                      <a:pt x="23909" y="3917"/>
                      <a:pt x="23936" y="3943"/>
                    </a:cubicBezTo>
                    <a:cubicBezTo>
                      <a:pt x="23998" y="4006"/>
                      <a:pt x="24061" y="4059"/>
                      <a:pt x="24114" y="4122"/>
                    </a:cubicBezTo>
                    <a:cubicBezTo>
                      <a:pt x="24132" y="4131"/>
                      <a:pt x="24150" y="4140"/>
                      <a:pt x="24159" y="4140"/>
                    </a:cubicBezTo>
                    <a:cubicBezTo>
                      <a:pt x="24177" y="4140"/>
                      <a:pt x="24194" y="4131"/>
                      <a:pt x="24212" y="4122"/>
                    </a:cubicBezTo>
                    <a:cubicBezTo>
                      <a:pt x="24230" y="4095"/>
                      <a:pt x="24230" y="4050"/>
                      <a:pt x="24212" y="4033"/>
                    </a:cubicBezTo>
                    <a:cubicBezTo>
                      <a:pt x="24150" y="3970"/>
                      <a:pt x="24087" y="3908"/>
                      <a:pt x="24016" y="3854"/>
                    </a:cubicBezTo>
                    <a:cubicBezTo>
                      <a:pt x="24007" y="3841"/>
                      <a:pt x="23991" y="3834"/>
                      <a:pt x="23975" y="3834"/>
                    </a:cubicBezTo>
                    <a:close/>
                    <a:moveTo>
                      <a:pt x="4590" y="3807"/>
                    </a:moveTo>
                    <a:cubicBezTo>
                      <a:pt x="4573" y="3807"/>
                      <a:pt x="4555" y="3814"/>
                      <a:pt x="4541" y="3827"/>
                    </a:cubicBezTo>
                    <a:cubicBezTo>
                      <a:pt x="4327" y="4033"/>
                      <a:pt x="4104" y="4247"/>
                      <a:pt x="3899" y="4470"/>
                    </a:cubicBezTo>
                    <a:cubicBezTo>
                      <a:pt x="3872" y="4488"/>
                      <a:pt x="3872" y="4532"/>
                      <a:pt x="3899" y="4559"/>
                    </a:cubicBezTo>
                    <a:cubicBezTo>
                      <a:pt x="3917" y="4568"/>
                      <a:pt x="3926" y="4577"/>
                      <a:pt x="3944" y="4577"/>
                    </a:cubicBezTo>
                    <a:cubicBezTo>
                      <a:pt x="3961" y="4577"/>
                      <a:pt x="3979" y="4568"/>
                      <a:pt x="3988" y="4550"/>
                    </a:cubicBezTo>
                    <a:cubicBezTo>
                      <a:pt x="4193" y="4336"/>
                      <a:pt x="4416" y="4122"/>
                      <a:pt x="4630" y="3917"/>
                    </a:cubicBezTo>
                    <a:cubicBezTo>
                      <a:pt x="4657" y="3899"/>
                      <a:pt x="4657" y="3854"/>
                      <a:pt x="4639" y="3827"/>
                    </a:cubicBezTo>
                    <a:cubicBezTo>
                      <a:pt x="4626" y="3814"/>
                      <a:pt x="4608" y="3807"/>
                      <a:pt x="4590" y="3807"/>
                    </a:cubicBezTo>
                    <a:close/>
                    <a:moveTo>
                      <a:pt x="3431" y="5024"/>
                    </a:moveTo>
                    <a:cubicBezTo>
                      <a:pt x="3411" y="5024"/>
                      <a:pt x="3392" y="5034"/>
                      <a:pt x="3382" y="5050"/>
                    </a:cubicBezTo>
                    <a:cubicBezTo>
                      <a:pt x="3319" y="5112"/>
                      <a:pt x="3266" y="5174"/>
                      <a:pt x="3212" y="5246"/>
                    </a:cubicBezTo>
                    <a:cubicBezTo>
                      <a:pt x="3194" y="5273"/>
                      <a:pt x="3194" y="5317"/>
                      <a:pt x="3221" y="5335"/>
                    </a:cubicBezTo>
                    <a:cubicBezTo>
                      <a:pt x="3230" y="5344"/>
                      <a:pt x="3248" y="5353"/>
                      <a:pt x="3266" y="5353"/>
                    </a:cubicBezTo>
                    <a:cubicBezTo>
                      <a:pt x="3283" y="5353"/>
                      <a:pt x="3301" y="5344"/>
                      <a:pt x="3310" y="5326"/>
                    </a:cubicBezTo>
                    <a:cubicBezTo>
                      <a:pt x="3364" y="5264"/>
                      <a:pt x="3426" y="5192"/>
                      <a:pt x="3480" y="5130"/>
                    </a:cubicBezTo>
                    <a:cubicBezTo>
                      <a:pt x="3498" y="5103"/>
                      <a:pt x="3498" y="5058"/>
                      <a:pt x="3471" y="5041"/>
                    </a:cubicBezTo>
                    <a:cubicBezTo>
                      <a:pt x="3460" y="5029"/>
                      <a:pt x="3445" y="5024"/>
                      <a:pt x="3431" y="5024"/>
                    </a:cubicBezTo>
                    <a:close/>
                    <a:moveTo>
                      <a:pt x="24707" y="4566"/>
                    </a:moveTo>
                    <a:cubicBezTo>
                      <a:pt x="24689" y="4566"/>
                      <a:pt x="24672" y="4572"/>
                      <a:pt x="24658" y="4586"/>
                    </a:cubicBezTo>
                    <a:cubicBezTo>
                      <a:pt x="24631" y="4612"/>
                      <a:pt x="24631" y="4648"/>
                      <a:pt x="24658" y="4675"/>
                    </a:cubicBezTo>
                    <a:cubicBezTo>
                      <a:pt x="24863" y="4898"/>
                      <a:pt x="25060" y="5121"/>
                      <a:pt x="25247" y="5353"/>
                    </a:cubicBezTo>
                    <a:cubicBezTo>
                      <a:pt x="25265" y="5371"/>
                      <a:pt x="25283" y="5380"/>
                      <a:pt x="25301" y="5380"/>
                    </a:cubicBezTo>
                    <a:cubicBezTo>
                      <a:pt x="25309" y="5380"/>
                      <a:pt x="25327" y="5380"/>
                      <a:pt x="25336" y="5362"/>
                    </a:cubicBezTo>
                    <a:cubicBezTo>
                      <a:pt x="25363" y="5344"/>
                      <a:pt x="25372" y="5299"/>
                      <a:pt x="25345" y="5273"/>
                    </a:cubicBezTo>
                    <a:cubicBezTo>
                      <a:pt x="25158" y="5041"/>
                      <a:pt x="24953" y="4809"/>
                      <a:pt x="24756" y="4586"/>
                    </a:cubicBezTo>
                    <a:cubicBezTo>
                      <a:pt x="24743" y="4572"/>
                      <a:pt x="24725" y="4566"/>
                      <a:pt x="24707" y="4566"/>
                    </a:cubicBezTo>
                    <a:close/>
                    <a:moveTo>
                      <a:pt x="25460" y="5453"/>
                    </a:moveTo>
                    <a:cubicBezTo>
                      <a:pt x="25446" y="5453"/>
                      <a:pt x="25431" y="5458"/>
                      <a:pt x="25417" y="5469"/>
                    </a:cubicBezTo>
                    <a:cubicBezTo>
                      <a:pt x="25390" y="5487"/>
                      <a:pt x="25390" y="5531"/>
                      <a:pt x="25408" y="5558"/>
                    </a:cubicBezTo>
                    <a:cubicBezTo>
                      <a:pt x="25568" y="5763"/>
                      <a:pt x="25720" y="5968"/>
                      <a:pt x="25872" y="6183"/>
                    </a:cubicBezTo>
                    <a:cubicBezTo>
                      <a:pt x="25880" y="6200"/>
                      <a:pt x="25898" y="6209"/>
                      <a:pt x="25925" y="6209"/>
                    </a:cubicBezTo>
                    <a:cubicBezTo>
                      <a:pt x="25934" y="6209"/>
                      <a:pt x="25943" y="6200"/>
                      <a:pt x="25961" y="6191"/>
                    </a:cubicBezTo>
                    <a:cubicBezTo>
                      <a:pt x="25987" y="6174"/>
                      <a:pt x="25996" y="6138"/>
                      <a:pt x="25979" y="6102"/>
                    </a:cubicBezTo>
                    <a:cubicBezTo>
                      <a:pt x="25827" y="5897"/>
                      <a:pt x="25666" y="5683"/>
                      <a:pt x="25506" y="5478"/>
                    </a:cubicBezTo>
                    <a:cubicBezTo>
                      <a:pt x="25495" y="5462"/>
                      <a:pt x="25479" y="5453"/>
                      <a:pt x="25460" y="5453"/>
                    </a:cubicBezTo>
                    <a:close/>
                    <a:moveTo>
                      <a:pt x="2717" y="5941"/>
                    </a:moveTo>
                    <a:cubicBezTo>
                      <a:pt x="2697" y="5941"/>
                      <a:pt x="2676" y="5951"/>
                      <a:pt x="2659" y="5968"/>
                    </a:cubicBezTo>
                    <a:cubicBezTo>
                      <a:pt x="2507" y="6174"/>
                      <a:pt x="2365" y="6397"/>
                      <a:pt x="2222" y="6611"/>
                    </a:cubicBezTo>
                    <a:cubicBezTo>
                      <a:pt x="2204" y="6646"/>
                      <a:pt x="2213" y="6682"/>
                      <a:pt x="2240" y="6700"/>
                    </a:cubicBezTo>
                    <a:cubicBezTo>
                      <a:pt x="2257" y="6709"/>
                      <a:pt x="2266" y="6709"/>
                      <a:pt x="2275" y="6709"/>
                    </a:cubicBezTo>
                    <a:cubicBezTo>
                      <a:pt x="2302" y="6709"/>
                      <a:pt x="2320" y="6700"/>
                      <a:pt x="2329" y="6682"/>
                    </a:cubicBezTo>
                    <a:cubicBezTo>
                      <a:pt x="2472" y="6468"/>
                      <a:pt x="2614" y="6254"/>
                      <a:pt x="2766" y="6040"/>
                    </a:cubicBezTo>
                    <a:cubicBezTo>
                      <a:pt x="2784" y="6013"/>
                      <a:pt x="2775" y="5977"/>
                      <a:pt x="2748" y="5951"/>
                    </a:cubicBezTo>
                    <a:cubicBezTo>
                      <a:pt x="2739" y="5944"/>
                      <a:pt x="2728" y="5941"/>
                      <a:pt x="2717" y="5941"/>
                    </a:cubicBezTo>
                    <a:close/>
                    <a:moveTo>
                      <a:pt x="26415" y="6834"/>
                    </a:moveTo>
                    <a:cubicBezTo>
                      <a:pt x="26404" y="6834"/>
                      <a:pt x="26392" y="6837"/>
                      <a:pt x="26380" y="6843"/>
                    </a:cubicBezTo>
                    <a:cubicBezTo>
                      <a:pt x="26353" y="6861"/>
                      <a:pt x="26344" y="6905"/>
                      <a:pt x="26362" y="6932"/>
                    </a:cubicBezTo>
                    <a:cubicBezTo>
                      <a:pt x="26407" y="7003"/>
                      <a:pt x="26451" y="7084"/>
                      <a:pt x="26496" y="7155"/>
                    </a:cubicBezTo>
                    <a:cubicBezTo>
                      <a:pt x="26505" y="7173"/>
                      <a:pt x="26523" y="7191"/>
                      <a:pt x="26550" y="7191"/>
                    </a:cubicBezTo>
                    <a:cubicBezTo>
                      <a:pt x="26558" y="7191"/>
                      <a:pt x="26567" y="7182"/>
                      <a:pt x="26585" y="7182"/>
                    </a:cubicBezTo>
                    <a:cubicBezTo>
                      <a:pt x="26612" y="7164"/>
                      <a:pt x="26621" y="7119"/>
                      <a:pt x="26603" y="7092"/>
                    </a:cubicBezTo>
                    <a:cubicBezTo>
                      <a:pt x="26558" y="7012"/>
                      <a:pt x="26514" y="6941"/>
                      <a:pt x="26469" y="6869"/>
                    </a:cubicBezTo>
                    <a:cubicBezTo>
                      <a:pt x="26457" y="6846"/>
                      <a:pt x="26437" y="6834"/>
                      <a:pt x="26415" y="6834"/>
                    </a:cubicBezTo>
                    <a:close/>
                    <a:moveTo>
                      <a:pt x="2142" y="6798"/>
                    </a:moveTo>
                    <a:cubicBezTo>
                      <a:pt x="2120" y="6798"/>
                      <a:pt x="2100" y="6810"/>
                      <a:pt x="2088" y="6834"/>
                    </a:cubicBezTo>
                    <a:cubicBezTo>
                      <a:pt x="1927" y="7092"/>
                      <a:pt x="1776" y="7360"/>
                      <a:pt x="1642" y="7619"/>
                    </a:cubicBezTo>
                    <a:cubicBezTo>
                      <a:pt x="1624" y="7654"/>
                      <a:pt x="1633" y="7690"/>
                      <a:pt x="1669" y="7708"/>
                    </a:cubicBezTo>
                    <a:cubicBezTo>
                      <a:pt x="1678" y="7717"/>
                      <a:pt x="1687" y="7717"/>
                      <a:pt x="1695" y="7717"/>
                    </a:cubicBezTo>
                    <a:cubicBezTo>
                      <a:pt x="1713" y="7717"/>
                      <a:pt x="1740" y="7708"/>
                      <a:pt x="1749" y="7681"/>
                    </a:cubicBezTo>
                    <a:cubicBezTo>
                      <a:pt x="1892" y="7423"/>
                      <a:pt x="2043" y="7155"/>
                      <a:pt x="2195" y="6896"/>
                    </a:cubicBezTo>
                    <a:cubicBezTo>
                      <a:pt x="2213" y="6869"/>
                      <a:pt x="2204" y="6834"/>
                      <a:pt x="2177" y="6807"/>
                    </a:cubicBezTo>
                    <a:cubicBezTo>
                      <a:pt x="2165" y="6801"/>
                      <a:pt x="2153" y="6798"/>
                      <a:pt x="2142" y="6798"/>
                    </a:cubicBezTo>
                    <a:close/>
                    <a:moveTo>
                      <a:pt x="1355" y="8281"/>
                    </a:moveTo>
                    <a:cubicBezTo>
                      <a:pt x="1330" y="8281"/>
                      <a:pt x="1307" y="8297"/>
                      <a:pt x="1294" y="8324"/>
                    </a:cubicBezTo>
                    <a:cubicBezTo>
                      <a:pt x="1258" y="8395"/>
                      <a:pt x="1223" y="8475"/>
                      <a:pt x="1187" y="8556"/>
                    </a:cubicBezTo>
                    <a:cubicBezTo>
                      <a:pt x="1169" y="8591"/>
                      <a:pt x="1187" y="8627"/>
                      <a:pt x="1223" y="8645"/>
                    </a:cubicBezTo>
                    <a:lnTo>
                      <a:pt x="1249" y="8645"/>
                    </a:lnTo>
                    <a:cubicBezTo>
                      <a:pt x="1267" y="8645"/>
                      <a:pt x="1294" y="8636"/>
                      <a:pt x="1303" y="8609"/>
                    </a:cubicBezTo>
                    <a:cubicBezTo>
                      <a:pt x="1339" y="8529"/>
                      <a:pt x="1374" y="8448"/>
                      <a:pt x="1410" y="8377"/>
                    </a:cubicBezTo>
                    <a:cubicBezTo>
                      <a:pt x="1428" y="8341"/>
                      <a:pt x="1410" y="8306"/>
                      <a:pt x="1383" y="8288"/>
                    </a:cubicBezTo>
                    <a:cubicBezTo>
                      <a:pt x="1374" y="8283"/>
                      <a:pt x="1364" y="8281"/>
                      <a:pt x="1355" y="8281"/>
                    </a:cubicBezTo>
                    <a:close/>
                    <a:moveTo>
                      <a:pt x="26914" y="7740"/>
                    </a:moveTo>
                    <a:cubicBezTo>
                      <a:pt x="26905" y="7740"/>
                      <a:pt x="26897" y="7742"/>
                      <a:pt x="26889" y="7744"/>
                    </a:cubicBezTo>
                    <a:cubicBezTo>
                      <a:pt x="26862" y="7762"/>
                      <a:pt x="26853" y="7806"/>
                      <a:pt x="26862" y="7833"/>
                    </a:cubicBezTo>
                    <a:cubicBezTo>
                      <a:pt x="27004" y="8101"/>
                      <a:pt x="27129" y="8377"/>
                      <a:pt x="27245" y="8654"/>
                    </a:cubicBezTo>
                    <a:cubicBezTo>
                      <a:pt x="27263" y="8671"/>
                      <a:pt x="27281" y="8689"/>
                      <a:pt x="27308" y="8689"/>
                    </a:cubicBezTo>
                    <a:cubicBezTo>
                      <a:pt x="27317" y="8689"/>
                      <a:pt x="27326" y="8689"/>
                      <a:pt x="27335" y="8680"/>
                    </a:cubicBezTo>
                    <a:cubicBezTo>
                      <a:pt x="27370" y="8671"/>
                      <a:pt x="27379" y="8636"/>
                      <a:pt x="27370" y="8600"/>
                    </a:cubicBezTo>
                    <a:cubicBezTo>
                      <a:pt x="27245" y="8324"/>
                      <a:pt x="27120" y="8047"/>
                      <a:pt x="26978" y="7779"/>
                    </a:cubicBezTo>
                    <a:cubicBezTo>
                      <a:pt x="26964" y="7752"/>
                      <a:pt x="26940" y="7740"/>
                      <a:pt x="26914" y="7740"/>
                    </a:cubicBezTo>
                    <a:close/>
                    <a:moveTo>
                      <a:pt x="27412" y="8798"/>
                    </a:moveTo>
                    <a:cubicBezTo>
                      <a:pt x="27404" y="8798"/>
                      <a:pt x="27395" y="8801"/>
                      <a:pt x="27388" y="8805"/>
                    </a:cubicBezTo>
                    <a:cubicBezTo>
                      <a:pt x="27352" y="8814"/>
                      <a:pt x="27335" y="8859"/>
                      <a:pt x="27352" y="8886"/>
                    </a:cubicBezTo>
                    <a:cubicBezTo>
                      <a:pt x="27451" y="9126"/>
                      <a:pt x="27540" y="9367"/>
                      <a:pt x="27629" y="9608"/>
                    </a:cubicBezTo>
                    <a:cubicBezTo>
                      <a:pt x="27638" y="9635"/>
                      <a:pt x="27656" y="9653"/>
                      <a:pt x="27682" y="9653"/>
                    </a:cubicBezTo>
                    <a:lnTo>
                      <a:pt x="27709" y="9653"/>
                    </a:lnTo>
                    <a:cubicBezTo>
                      <a:pt x="27745" y="9635"/>
                      <a:pt x="27763" y="9599"/>
                      <a:pt x="27745" y="9573"/>
                    </a:cubicBezTo>
                    <a:cubicBezTo>
                      <a:pt x="27665" y="9323"/>
                      <a:pt x="27567" y="9082"/>
                      <a:pt x="27468" y="8841"/>
                    </a:cubicBezTo>
                    <a:cubicBezTo>
                      <a:pt x="27462" y="8815"/>
                      <a:pt x="27436" y="8798"/>
                      <a:pt x="27412" y="8798"/>
                    </a:cubicBezTo>
                    <a:close/>
                    <a:moveTo>
                      <a:pt x="919" y="9356"/>
                    </a:moveTo>
                    <a:cubicBezTo>
                      <a:pt x="890" y="9356"/>
                      <a:pt x="863" y="9373"/>
                      <a:pt x="848" y="9403"/>
                    </a:cubicBezTo>
                    <a:cubicBezTo>
                      <a:pt x="759" y="9644"/>
                      <a:pt x="678" y="9894"/>
                      <a:pt x="607" y="10143"/>
                    </a:cubicBezTo>
                    <a:cubicBezTo>
                      <a:pt x="598" y="10170"/>
                      <a:pt x="616" y="10206"/>
                      <a:pt x="652" y="10224"/>
                    </a:cubicBezTo>
                    <a:lnTo>
                      <a:pt x="670" y="10224"/>
                    </a:lnTo>
                    <a:cubicBezTo>
                      <a:pt x="696" y="10224"/>
                      <a:pt x="723" y="10206"/>
                      <a:pt x="732" y="10179"/>
                    </a:cubicBezTo>
                    <a:cubicBezTo>
                      <a:pt x="803" y="9929"/>
                      <a:pt x="884" y="9688"/>
                      <a:pt x="973" y="9448"/>
                    </a:cubicBezTo>
                    <a:cubicBezTo>
                      <a:pt x="982" y="9412"/>
                      <a:pt x="964" y="9376"/>
                      <a:pt x="937" y="9358"/>
                    </a:cubicBezTo>
                    <a:cubicBezTo>
                      <a:pt x="931" y="9357"/>
                      <a:pt x="925" y="9356"/>
                      <a:pt x="919" y="9356"/>
                    </a:cubicBezTo>
                    <a:close/>
                    <a:moveTo>
                      <a:pt x="27959" y="10391"/>
                    </a:moveTo>
                    <a:cubicBezTo>
                      <a:pt x="27953" y="10391"/>
                      <a:pt x="27947" y="10392"/>
                      <a:pt x="27941" y="10393"/>
                    </a:cubicBezTo>
                    <a:cubicBezTo>
                      <a:pt x="27906" y="10402"/>
                      <a:pt x="27888" y="10438"/>
                      <a:pt x="27897" y="10474"/>
                    </a:cubicBezTo>
                    <a:cubicBezTo>
                      <a:pt x="27914" y="10554"/>
                      <a:pt x="27941" y="10634"/>
                      <a:pt x="27959" y="10723"/>
                    </a:cubicBezTo>
                    <a:cubicBezTo>
                      <a:pt x="27968" y="10750"/>
                      <a:pt x="27995" y="10768"/>
                      <a:pt x="28021" y="10768"/>
                    </a:cubicBezTo>
                    <a:lnTo>
                      <a:pt x="28039" y="10768"/>
                    </a:lnTo>
                    <a:cubicBezTo>
                      <a:pt x="28075" y="10759"/>
                      <a:pt x="28093" y="10723"/>
                      <a:pt x="28084" y="10688"/>
                    </a:cubicBezTo>
                    <a:cubicBezTo>
                      <a:pt x="28066" y="10607"/>
                      <a:pt x="28039" y="10518"/>
                      <a:pt x="28021" y="10438"/>
                    </a:cubicBezTo>
                    <a:cubicBezTo>
                      <a:pt x="28014" y="10408"/>
                      <a:pt x="27988" y="10391"/>
                      <a:pt x="27959" y="10391"/>
                    </a:cubicBezTo>
                    <a:close/>
                    <a:moveTo>
                      <a:pt x="602" y="10338"/>
                    </a:moveTo>
                    <a:cubicBezTo>
                      <a:pt x="571" y="10338"/>
                      <a:pt x="543" y="10361"/>
                      <a:pt x="536" y="10384"/>
                    </a:cubicBezTo>
                    <a:cubicBezTo>
                      <a:pt x="447" y="10679"/>
                      <a:pt x="375" y="10973"/>
                      <a:pt x="313" y="11267"/>
                    </a:cubicBezTo>
                    <a:cubicBezTo>
                      <a:pt x="304" y="11303"/>
                      <a:pt x="331" y="11339"/>
                      <a:pt x="366" y="11348"/>
                    </a:cubicBezTo>
                    <a:lnTo>
                      <a:pt x="375" y="11348"/>
                    </a:lnTo>
                    <a:cubicBezTo>
                      <a:pt x="402" y="11348"/>
                      <a:pt x="429" y="11330"/>
                      <a:pt x="438" y="11294"/>
                    </a:cubicBezTo>
                    <a:cubicBezTo>
                      <a:pt x="500" y="11009"/>
                      <a:pt x="571" y="10714"/>
                      <a:pt x="652" y="10420"/>
                    </a:cubicBezTo>
                    <a:cubicBezTo>
                      <a:pt x="670" y="10393"/>
                      <a:pt x="643" y="10358"/>
                      <a:pt x="616" y="10340"/>
                    </a:cubicBezTo>
                    <a:cubicBezTo>
                      <a:pt x="611" y="10339"/>
                      <a:pt x="606" y="10338"/>
                      <a:pt x="602" y="10338"/>
                    </a:cubicBezTo>
                    <a:close/>
                    <a:moveTo>
                      <a:pt x="241" y="11981"/>
                    </a:moveTo>
                    <a:cubicBezTo>
                      <a:pt x="215" y="11981"/>
                      <a:pt x="179" y="11999"/>
                      <a:pt x="170" y="12035"/>
                    </a:cubicBezTo>
                    <a:cubicBezTo>
                      <a:pt x="161" y="12124"/>
                      <a:pt x="143" y="12204"/>
                      <a:pt x="134" y="12293"/>
                    </a:cubicBezTo>
                    <a:cubicBezTo>
                      <a:pt x="125" y="12329"/>
                      <a:pt x="152" y="12365"/>
                      <a:pt x="188" y="12365"/>
                    </a:cubicBezTo>
                    <a:lnTo>
                      <a:pt x="197" y="12365"/>
                    </a:lnTo>
                    <a:cubicBezTo>
                      <a:pt x="232" y="12365"/>
                      <a:pt x="259" y="12347"/>
                      <a:pt x="259" y="12311"/>
                    </a:cubicBezTo>
                    <a:cubicBezTo>
                      <a:pt x="277" y="12231"/>
                      <a:pt x="286" y="12142"/>
                      <a:pt x="295" y="12061"/>
                    </a:cubicBezTo>
                    <a:cubicBezTo>
                      <a:pt x="304" y="12026"/>
                      <a:pt x="277" y="11990"/>
                      <a:pt x="241" y="11981"/>
                    </a:cubicBezTo>
                    <a:close/>
                    <a:moveTo>
                      <a:pt x="28182" y="11392"/>
                    </a:moveTo>
                    <a:cubicBezTo>
                      <a:pt x="28146" y="11401"/>
                      <a:pt x="28129" y="11437"/>
                      <a:pt x="28137" y="11473"/>
                    </a:cubicBezTo>
                    <a:cubicBezTo>
                      <a:pt x="28191" y="11767"/>
                      <a:pt x="28245" y="12061"/>
                      <a:pt x="28280" y="12365"/>
                    </a:cubicBezTo>
                    <a:cubicBezTo>
                      <a:pt x="28289" y="12392"/>
                      <a:pt x="28316" y="12418"/>
                      <a:pt x="28343" y="12418"/>
                    </a:cubicBezTo>
                    <a:lnTo>
                      <a:pt x="28352" y="12418"/>
                    </a:lnTo>
                    <a:cubicBezTo>
                      <a:pt x="28387" y="12409"/>
                      <a:pt x="28414" y="12383"/>
                      <a:pt x="28414" y="12347"/>
                    </a:cubicBezTo>
                    <a:cubicBezTo>
                      <a:pt x="28369" y="12044"/>
                      <a:pt x="28316" y="11740"/>
                      <a:pt x="28262" y="11446"/>
                    </a:cubicBezTo>
                    <a:cubicBezTo>
                      <a:pt x="28253" y="11410"/>
                      <a:pt x="28218" y="11392"/>
                      <a:pt x="28182" y="11392"/>
                    </a:cubicBezTo>
                    <a:close/>
                    <a:moveTo>
                      <a:pt x="28369" y="12543"/>
                    </a:moveTo>
                    <a:cubicBezTo>
                      <a:pt x="28334" y="12552"/>
                      <a:pt x="28307" y="12579"/>
                      <a:pt x="28316" y="12615"/>
                    </a:cubicBezTo>
                    <a:cubicBezTo>
                      <a:pt x="28343" y="12873"/>
                      <a:pt x="28369" y="13132"/>
                      <a:pt x="28387" y="13382"/>
                    </a:cubicBezTo>
                    <a:cubicBezTo>
                      <a:pt x="28387" y="13417"/>
                      <a:pt x="28414" y="13444"/>
                      <a:pt x="28450" y="13444"/>
                    </a:cubicBezTo>
                    <a:cubicBezTo>
                      <a:pt x="28485" y="13444"/>
                      <a:pt x="28512" y="13417"/>
                      <a:pt x="28512" y="13382"/>
                    </a:cubicBezTo>
                    <a:cubicBezTo>
                      <a:pt x="28494" y="13123"/>
                      <a:pt x="28476" y="12855"/>
                      <a:pt x="28441" y="12606"/>
                    </a:cubicBezTo>
                    <a:cubicBezTo>
                      <a:pt x="28441" y="12570"/>
                      <a:pt x="28405" y="12543"/>
                      <a:pt x="28369" y="12543"/>
                    </a:cubicBezTo>
                    <a:close/>
                    <a:moveTo>
                      <a:pt x="94" y="13139"/>
                    </a:moveTo>
                    <a:cubicBezTo>
                      <a:pt x="63" y="13139"/>
                      <a:pt x="36" y="13163"/>
                      <a:pt x="36" y="13194"/>
                    </a:cubicBezTo>
                    <a:cubicBezTo>
                      <a:pt x="18" y="13453"/>
                      <a:pt x="9" y="13721"/>
                      <a:pt x="0" y="13979"/>
                    </a:cubicBezTo>
                    <a:cubicBezTo>
                      <a:pt x="0" y="14015"/>
                      <a:pt x="27" y="14042"/>
                      <a:pt x="63" y="14042"/>
                    </a:cubicBezTo>
                    <a:cubicBezTo>
                      <a:pt x="99" y="14042"/>
                      <a:pt x="125" y="14015"/>
                      <a:pt x="125" y="13979"/>
                    </a:cubicBezTo>
                    <a:cubicBezTo>
                      <a:pt x="134" y="13721"/>
                      <a:pt x="143" y="13462"/>
                      <a:pt x="170" y="13212"/>
                    </a:cubicBezTo>
                    <a:cubicBezTo>
                      <a:pt x="170" y="13177"/>
                      <a:pt x="143" y="13141"/>
                      <a:pt x="108" y="13141"/>
                    </a:cubicBezTo>
                    <a:cubicBezTo>
                      <a:pt x="103" y="13140"/>
                      <a:pt x="98" y="13139"/>
                      <a:pt x="94" y="13139"/>
                    </a:cubicBezTo>
                    <a:close/>
                    <a:moveTo>
                      <a:pt x="28476" y="14220"/>
                    </a:moveTo>
                    <a:cubicBezTo>
                      <a:pt x="28441" y="14220"/>
                      <a:pt x="28414" y="14247"/>
                      <a:pt x="28414" y="14283"/>
                    </a:cubicBezTo>
                    <a:cubicBezTo>
                      <a:pt x="28414" y="14372"/>
                      <a:pt x="28405" y="14461"/>
                      <a:pt x="28405" y="14541"/>
                    </a:cubicBezTo>
                    <a:cubicBezTo>
                      <a:pt x="28405" y="14577"/>
                      <a:pt x="28432" y="14613"/>
                      <a:pt x="28468" y="14613"/>
                    </a:cubicBezTo>
                    <a:lnTo>
                      <a:pt x="28476" y="14613"/>
                    </a:lnTo>
                    <a:cubicBezTo>
                      <a:pt x="28503" y="14613"/>
                      <a:pt x="28539" y="14577"/>
                      <a:pt x="28539" y="14550"/>
                    </a:cubicBezTo>
                    <a:cubicBezTo>
                      <a:pt x="28539" y="14461"/>
                      <a:pt x="28539" y="14372"/>
                      <a:pt x="28539" y="14283"/>
                    </a:cubicBezTo>
                    <a:cubicBezTo>
                      <a:pt x="28539" y="14247"/>
                      <a:pt x="28512" y="14220"/>
                      <a:pt x="28476" y="14220"/>
                    </a:cubicBezTo>
                    <a:close/>
                    <a:moveTo>
                      <a:pt x="63" y="14176"/>
                    </a:moveTo>
                    <a:cubicBezTo>
                      <a:pt x="27" y="14176"/>
                      <a:pt x="0" y="14202"/>
                      <a:pt x="0" y="14238"/>
                    </a:cubicBezTo>
                    <a:lnTo>
                      <a:pt x="0" y="14274"/>
                    </a:lnTo>
                    <a:cubicBezTo>
                      <a:pt x="0" y="14568"/>
                      <a:pt x="9" y="14880"/>
                      <a:pt x="27" y="15175"/>
                    </a:cubicBezTo>
                    <a:cubicBezTo>
                      <a:pt x="27" y="15211"/>
                      <a:pt x="54" y="15237"/>
                      <a:pt x="90" y="15237"/>
                    </a:cubicBezTo>
                    <a:lnTo>
                      <a:pt x="99" y="15237"/>
                    </a:lnTo>
                    <a:cubicBezTo>
                      <a:pt x="134" y="15237"/>
                      <a:pt x="161" y="15202"/>
                      <a:pt x="152" y="15175"/>
                    </a:cubicBezTo>
                    <a:cubicBezTo>
                      <a:pt x="134" y="14872"/>
                      <a:pt x="125" y="14568"/>
                      <a:pt x="125" y="14274"/>
                    </a:cubicBezTo>
                    <a:lnTo>
                      <a:pt x="125" y="14238"/>
                    </a:lnTo>
                    <a:cubicBezTo>
                      <a:pt x="125" y="14202"/>
                      <a:pt x="99" y="14176"/>
                      <a:pt x="63" y="14176"/>
                    </a:cubicBezTo>
                    <a:close/>
                    <a:moveTo>
                      <a:pt x="152" y="15880"/>
                    </a:moveTo>
                    <a:cubicBezTo>
                      <a:pt x="116" y="15889"/>
                      <a:pt x="90" y="15915"/>
                      <a:pt x="99" y="15951"/>
                    </a:cubicBezTo>
                    <a:cubicBezTo>
                      <a:pt x="108" y="16040"/>
                      <a:pt x="116" y="16129"/>
                      <a:pt x="125" y="16210"/>
                    </a:cubicBezTo>
                    <a:cubicBezTo>
                      <a:pt x="134" y="16245"/>
                      <a:pt x="161" y="16272"/>
                      <a:pt x="197" y="16272"/>
                    </a:cubicBezTo>
                    <a:cubicBezTo>
                      <a:pt x="197" y="16272"/>
                      <a:pt x="197" y="16272"/>
                      <a:pt x="206" y="16263"/>
                    </a:cubicBezTo>
                    <a:cubicBezTo>
                      <a:pt x="232" y="16263"/>
                      <a:pt x="259" y="16228"/>
                      <a:pt x="259" y="16192"/>
                    </a:cubicBezTo>
                    <a:cubicBezTo>
                      <a:pt x="241" y="16112"/>
                      <a:pt x="232" y="16022"/>
                      <a:pt x="224" y="15942"/>
                    </a:cubicBezTo>
                    <a:cubicBezTo>
                      <a:pt x="224" y="15906"/>
                      <a:pt x="188" y="15880"/>
                      <a:pt x="152" y="15880"/>
                    </a:cubicBezTo>
                    <a:close/>
                    <a:moveTo>
                      <a:pt x="28441" y="15255"/>
                    </a:moveTo>
                    <a:cubicBezTo>
                      <a:pt x="28405" y="15255"/>
                      <a:pt x="28378" y="15282"/>
                      <a:pt x="28369" y="15318"/>
                    </a:cubicBezTo>
                    <a:cubicBezTo>
                      <a:pt x="28352" y="15612"/>
                      <a:pt x="28316" y="15915"/>
                      <a:pt x="28280" y="16210"/>
                    </a:cubicBezTo>
                    <a:cubicBezTo>
                      <a:pt x="28271" y="16245"/>
                      <a:pt x="28298" y="16281"/>
                      <a:pt x="28334" y="16281"/>
                    </a:cubicBezTo>
                    <a:lnTo>
                      <a:pt x="28343" y="16281"/>
                    </a:lnTo>
                    <a:cubicBezTo>
                      <a:pt x="28369" y="16281"/>
                      <a:pt x="28405" y="16263"/>
                      <a:pt x="28405" y="16228"/>
                    </a:cubicBezTo>
                    <a:cubicBezTo>
                      <a:pt x="28450" y="15933"/>
                      <a:pt x="28476" y="15630"/>
                      <a:pt x="28503" y="15327"/>
                    </a:cubicBezTo>
                    <a:cubicBezTo>
                      <a:pt x="28503" y="15291"/>
                      <a:pt x="28476" y="15255"/>
                      <a:pt x="28441" y="15255"/>
                    </a:cubicBezTo>
                    <a:close/>
                    <a:moveTo>
                      <a:pt x="28302" y="16413"/>
                    </a:moveTo>
                    <a:cubicBezTo>
                      <a:pt x="28271" y="16413"/>
                      <a:pt x="28245" y="16437"/>
                      <a:pt x="28245" y="16468"/>
                    </a:cubicBezTo>
                    <a:cubicBezTo>
                      <a:pt x="28200" y="16718"/>
                      <a:pt x="28155" y="16977"/>
                      <a:pt x="28102" y="17227"/>
                    </a:cubicBezTo>
                    <a:cubicBezTo>
                      <a:pt x="28093" y="17262"/>
                      <a:pt x="28120" y="17298"/>
                      <a:pt x="28146" y="17298"/>
                    </a:cubicBezTo>
                    <a:cubicBezTo>
                      <a:pt x="28155" y="17307"/>
                      <a:pt x="28155" y="17307"/>
                      <a:pt x="28164" y="17307"/>
                    </a:cubicBezTo>
                    <a:cubicBezTo>
                      <a:pt x="28191" y="17307"/>
                      <a:pt x="28218" y="17280"/>
                      <a:pt x="28227" y="17253"/>
                    </a:cubicBezTo>
                    <a:cubicBezTo>
                      <a:pt x="28280" y="17004"/>
                      <a:pt x="28325" y="16745"/>
                      <a:pt x="28369" y="16486"/>
                    </a:cubicBezTo>
                    <a:cubicBezTo>
                      <a:pt x="28369" y="16451"/>
                      <a:pt x="28352" y="16415"/>
                      <a:pt x="28316" y="16415"/>
                    </a:cubicBezTo>
                    <a:cubicBezTo>
                      <a:pt x="28311" y="16414"/>
                      <a:pt x="28306" y="16413"/>
                      <a:pt x="28302" y="16413"/>
                    </a:cubicBezTo>
                    <a:close/>
                    <a:moveTo>
                      <a:pt x="331" y="17030"/>
                    </a:moveTo>
                    <a:cubicBezTo>
                      <a:pt x="295" y="17039"/>
                      <a:pt x="277" y="17075"/>
                      <a:pt x="277" y="17111"/>
                    </a:cubicBezTo>
                    <a:cubicBezTo>
                      <a:pt x="331" y="17361"/>
                      <a:pt x="393" y="17619"/>
                      <a:pt x="455" y="17869"/>
                    </a:cubicBezTo>
                    <a:cubicBezTo>
                      <a:pt x="464" y="17896"/>
                      <a:pt x="491" y="17914"/>
                      <a:pt x="518" y="17914"/>
                    </a:cubicBezTo>
                    <a:lnTo>
                      <a:pt x="536" y="17914"/>
                    </a:lnTo>
                    <a:cubicBezTo>
                      <a:pt x="571" y="17905"/>
                      <a:pt x="589" y="17869"/>
                      <a:pt x="580" y="17833"/>
                    </a:cubicBezTo>
                    <a:cubicBezTo>
                      <a:pt x="518" y="17592"/>
                      <a:pt x="455" y="17334"/>
                      <a:pt x="411" y="17084"/>
                    </a:cubicBezTo>
                    <a:cubicBezTo>
                      <a:pt x="402" y="17048"/>
                      <a:pt x="366" y="17030"/>
                      <a:pt x="331" y="17030"/>
                    </a:cubicBezTo>
                    <a:close/>
                    <a:moveTo>
                      <a:pt x="27950" y="18054"/>
                    </a:moveTo>
                    <a:cubicBezTo>
                      <a:pt x="27921" y="18054"/>
                      <a:pt x="27895" y="18071"/>
                      <a:pt x="27888" y="18101"/>
                    </a:cubicBezTo>
                    <a:cubicBezTo>
                      <a:pt x="27861" y="18181"/>
                      <a:pt x="27834" y="18262"/>
                      <a:pt x="27816" y="18351"/>
                    </a:cubicBezTo>
                    <a:cubicBezTo>
                      <a:pt x="27807" y="18386"/>
                      <a:pt x="27825" y="18422"/>
                      <a:pt x="27861" y="18431"/>
                    </a:cubicBezTo>
                    <a:lnTo>
                      <a:pt x="27879" y="18431"/>
                    </a:lnTo>
                    <a:cubicBezTo>
                      <a:pt x="27906" y="18431"/>
                      <a:pt x="27932" y="18413"/>
                      <a:pt x="27941" y="18386"/>
                    </a:cubicBezTo>
                    <a:cubicBezTo>
                      <a:pt x="27959" y="18306"/>
                      <a:pt x="27986" y="18217"/>
                      <a:pt x="28013" y="18137"/>
                    </a:cubicBezTo>
                    <a:cubicBezTo>
                      <a:pt x="28021" y="18101"/>
                      <a:pt x="27995" y="18065"/>
                      <a:pt x="27968" y="18056"/>
                    </a:cubicBezTo>
                    <a:cubicBezTo>
                      <a:pt x="27962" y="18055"/>
                      <a:pt x="27956" y="18054"/>
                      <a:pt x="27950" y="18054"/>
                    </a:cubicBezTo>
                    <a:close/>
                    <a:moveTo>
                      <a:pt x="586" y="18036"/>
                    </a:moveTo>
                    <a:cubicBezTo>
                      <a:pt x="581" y="18036"/>
                      <a:pt x="576" y="18037"/>
                      <a:pt x="571" y="18039"/>
                    </a:cubicBezTo>
                    <a:cubicBezTo>
                      <a:pt x="536" y="18047"/>
                      <a:pt x="518" y="18083"/>
                      <a:pt x="527" y="18119"/>
                    </a:cubicBezTo>
                    <a:cubicBezTo>
                      <a:pt x="607" y="18413"/>
                      <a:pt x="696" y="18699"/>
                      <a:pt x="794" y="18984"/>
                    </a:cubicBezTo>
                    <a:cubicBezTo>
                      <a:pt x="803" y="19011"/>
                      <a:pt x="830" y="19029"/>
                      <a:pt x="857" y="19029"/>
                    </a:cubicBezTo>
                    <a:lnTo>
                      <a:pt x="875" y="19029"/>
                    </a:lnTo>
                    <a:cubicBezTo>
                      <a:pt x="910" y="19011"/>
                      <a:pt x="928" y="18975"/>
                      <a:pt x="919" y="18948"/>
                    </a:cubicBezTo>
                    <a:cubicBezTo>
                      <a:pt x="821" y="18663"/>
                      <a:pt x="732" y="18378"/>
                      <a:pt x="643" y="18083"/>
                    </a:cubicBezTo>
                    <a:cubicBezTo>
                      <a:pt x="635" y="18054"/>
                      <a:pt x="610" y="18036"/>
                      <a:pt x="586" y="18036"/>
                    </a:cubicBezTo>
                    <a:close/>
                    <a:moveTo>
                      <a:pt x="1135" y="19628"/>
                    </a:moveTo>
                    <a:cubicBezTo>
                      <a:pt x="1126" y="19628"/>
                      <a:pt x="1116" y="19631"/>
                      <a:pt x="1107" y="19635"/>
                    </a:cubicBezTo>
                    <a:cubicBezTo>
                      <a:pt x="1080" y="19644"/>
                      <a:pt x="1062" y="19680"/>
                      <a:pt x="1071" y="19716"/>
                    </a:cubicBezTo>
                    <a:cubicBezTo>
                      <a:pt x="1107" y="19796"/>
                      <a:pt x="1142" y="19876"/>
                      <a:pt x="1178" y="19957"/>
                    </a:cubicBezTo>
                    <a:cubicBezTo>
                      <a:pt x="1187" y="19983"/>
                      <a:pt x="1214" y="19992"/>
                      <a:pt x="1232" y="19992"/>
                    </a:cubicBezTo>
                    <a:lnTo>
                      <a:pt x="1258" y="19992"/>
                    </a:lnTo>
                    <a:cubicBezTo>
                      <a:pt x="1294" y="19974"/>
                      <a:pt x="1312" y="19939"/>
                      <a:pt x="1294" y="19903"/>
                    </a:cubicBezTo>
                    <a:cubicBezTo>
                      <a:pt x="1258" y="19823"/>
                      <a:pt x="1223" y="19742"/>
                      <a:pt x="1196" y="19671"/>
                    </a:cubicBezTo>
                    <a:cubicBezTo>
                      <a:pt x="1183" y="19645"/>
                      <a:pt x="1160" y="19628"/>
                      <a:pt x="1135" y="19628"/>
                    </a:cubicBezTo>
                    <a:close/>
                    <a:moveTo>
                      <a:pt x="27628" y="19040"/>
                    </a:moveTo>
                    <a:cubicBezTo>
                      <a:pt x="27603" y="19040"/>
                      <a:pt x="27582" y="19056"/>
                      <a:pt x="27575" y="19082"/>
                    </a:cubicBezTo>
                    <a:cubicBezTo>
                      <a:pt x="27468" y="19359"/>
                      <a:pt x="27361" y="19644"/>
                      <a:pt x="27236" y="19921"/>
                    </a:cubicBezTo>
                    <a:cubicBezTo>
                      <a:pt x="27228" y="19948"/>
                      <a:pt x="27236" y="19983"/>
                      <a:pt x="27272" y="20001"/>
                    </a:cubicBezTo>
                    <a:cubicBezTo>
                      <a:pt x="27281" y="20001"/>
                      <a:pt x="27290" y="20010"/>
                      <a:pt x="27299" y="20010"/>
                    </a:cubicBezTo>
                    <a:cubicBezTo>
                      <a:pt x="27326" y="20010"/>
                      <a:pt x="27343" y="19992"/>
                      <a:pt x="27352" y="19965"/>
                    </a:cubicBezTo>
                    <a:cubicBezTo>
                      <a:pt x="27477" y="19689"/>
                      <a:pt x="27593" y="19412"/>
                      <a:pt x="27691" y="19127"/>
                    </a:cubicBezTo>
                    <a:cubicBezTo>
                      <a:pt x="27700" y="19091"/>
                      <a:pt x="27682" y="19056"/>
                      <a:pt x="27656" y="19047"/>
                    </a:cubicBezTo>
                    <a:cubicBezTo>
                      <a:pt x="27646" y="19042"/>
                      <a:pt x="27637" y="19040"/>
                      <a:pt x="27628" y="19040"/>
                    </a:cubicBezTo>
                    <a:close/>
                    <a:moveTo>
                      <a:pt x="27194" y="20114"/>
                    </a:moveTo>
                    <a:cubicBezTo>
                      <a:pt x="27167" y="20114"/>
                      <a:pt x="27143" y="20126"/>
                      <a:pt x="27129" y="20153"/>
                    </a:cubicBezTo>
                    <a:cubicBezTo>
                      <a:pt x="27022" y="20385"/>
                      <a:pt x="26915" y="20617"/>
                      <a:pt x="26790" y="20840"/>
                    </a:cubicBezTo>
                    <a:cubicBezTo>
                      <a:pt x="26773" y="20875"/>
                      <a:pt x="26790" y="20911"/>
                      <a:pt x="26817" y="20929"/>
                    </a:cubicBezTo>
                    <a:cubicBezTo>
                      <a:pt x="26826" y="20938"/>
                      <a:pt x="26844" y="20938"/>
                      <a:pt x="26853" y="20938"/>
                    </a:cubicBezTo>
                    <a:cubicBezTo>
                      <a:pt x="26871" y="20938"/>
                      <a:pt x="26897" y="20929"/>
                      <a:pt x="26906" y="20902"/>
                    </a:cubicBezTo>
                    <a:cubicBezTo>
                      <a:pt x="27031" y="20670"/>
                      <a:pt x="27147" y="20438"/>
                      <a:pt x="27254" y="20206"/>
                    </a:cubicBezTo>
                    <a:cubicBezTo>
                      <a:pt x="27263" y="20171"/>
                      <a:pt x="27254" y="20135"/>
                      <a:pt x="27219" y="20117"/>
                    </a:cubicBezTo>
                    <a:cubicBezTo>
                      <a:pt x="27210" y="20115"/>
                      <a:pt x="27202" y="20114"/>
                      <a:pt x="27194" y="20114"/>
                    </a:cubicBezTo>
                    <a:close/>
                    <a:moveTo>
                      <a:pt x="1617" y="20685"/>
                    </a:moveTo>
                    <a:cubicBezTo>
                      <a:pt x="1610" y="20685"/>
                      <a:pt x="1604" y="20686"/>
                      <a:pt x="1597" y="20688"/>
                    </a:cubicBezTo>
                    <a:cubicBezTo>
                      <a:pt x="1562" y="20706"/>
                      <a:pt x="1553" y="20751"/>
                      <a:pt x="1562" y="20777"/>
                    </a:cubicBezTo>
                    <a:cubicBezTo>
                      <a:pt x="1687" y="21009"/>
                      <a:pt x="1811" y="21241"/>
                      <a:pt x="1945" y="21464"/>
                    </a:cubicBezTo>
                    <a:cubicBezTo>
                      <a:pt x="1954" y="21482"/>
                      <a:pt x="1972" y="21491"/>
                      <a:pt x="1999" y="21491"/>
                    </a:cubicBezTo>
                    <a:cubicBezTo>
                      <a:pt x="2008" y="21491"/>
                      <a:pt x="2017" y="21491"/>
                      <a:pt x="2026" y="21482"/>
                    </a:cubicBezTo>
                    <a:cubicBezTo>
                      <a:pt x="2061" y="21464"/>
                      <a:pt x="2070" y="21429"/>
                      <a:pt x="2052" y="21402"/>
                    </a:cubicBezTo>
                    <a:cubicBezTo>
                      <a:pt x="1919" y="21179"/>
                      <a:pt x="1794" y="20947"/>
                      <a:pt x="1678" y="20724"/>
                    </a:cubicBezTo>
                    <a:cubicBezTo>
                      <a:pt x="1664" y="20696"/>
                      <a:pt x="1640" y="20685"/>
                      <a:pt x="1617" y="20685"/>
                    </a:cubicBezTo>
                    <a:close/>
                    <a:moveTo>
                      <a:pt x="26403" y="21598"/>
                    </a:moveTo>
                    <a:cubicBezTo>
                      <a:pt x="26384" y="21598"/>
                      <a:pt x="26365" y="21607"/>
                      <a:pt x="26353" y="21625"/>
                    </a:cubicBezTo>
                    <a:cubicBezTo>
                      <a:pt x="26309" y="21696"/>
                      <a:pt x="26255" y="21776"/>
                      <a:pt x="26211" y="21848"/>
                    </a:cubicBezTo>
                    <a:cubicBezTo>
                      <a:pt x="26193" y="21875"/>
                      <a:pt x="26202" y="21910"/>
                      <a:pt x="26237" y="21937"/>
                    </a:cubicBezTo>
                    <a:cubicBezTo>
                      <a:pt x="26246" y="21937"/>
                      <a:pt x="26255" y="21946"/>
                      <a:pt x="26264" y="21946"/>
                    </a:cubicBezTo>
                    <a:cubicBezTo>
                      <a:pt x="26291" y="21946"/>
                      <a:pt x="26309" y="21937"/>
                      <a:pt x="26318" y="21910"/>
                    </a:cubicBezTo>
                    <a:cubicBezTo>
                      <a:pt x="26371" y="21839"/>
                      <a:pt x="26416" y="21768"/>
                      <a:pt x="26460" y="21696"/>
                    </a:cubicBezTo>
                    <a:cubicBezTo>
                      <a:pt x="26478" y="21660"/>
                      <a:pt x="26469" y="21625"/>
                      <a:pt x="26434" y="21607"/>
                    </a:cubicBezTo>
                    <a:cubicBezTo>
                      <a:pt x="26424" y="21601"/>
                      <a:pt x="26413" y="21598"/>
                      <a:pt x="26403" y="21598"/>
                    </a:cubicBezTo>
                    <a:close/>
                    <a:moveTo>
                      <a:pt x="2130" y="21589"/>
                    </a:moveTo>
                    <a:cubicBezTo>
                      <a:pt x="2118" y="21589"/>
                      <a:pt x="2106" y="21592"/>
                      <a:pt x="2097" y="21598"/>
                    </a:cubicBezTo>
                    <a:cubicBezTo>
                      <a:pt x="2061" y="21616"/>
                      <a:pt x="2052" y="21660"/>
                      <a:pt x="2070" y="21687"/>
                    </a:cubicBezTo>
                    <a:cubicBezTo>
                      <a:pt x="2231" y="21946"/>
                      <a:pt x="2400" y="22205"/>
                      <a:pt x="2570" y="22445"/>
                    </a:cubicBezTo>
                    <a:cubicBezTo>
                      <a:pt x="2588" y="22463"/>
                      <a:pt x="2605" y="22472"/>
                      <a:pt x="2623" y="22472"/>
                    </a:cubicBezTo>
                    <a:cubicBezTo>
                      <a:pt x="2641" y="22472"/>
                      <a:pt x="2650" y="22472"/>
                      <a:pt x="2659" y="22463"/>
                    </a:cubicBezTo>
                    <a:cubicBezTo>
                      <a:pt x="2695" y="22445"/>
                      <a:pt x="2695" y="22401"/>
                      <a:pt x="2677" y="22374"/>
                    </a:cubicBezTo>
                    <a:cubicBezTo>
                      <a:pt x="2507" y="22133"/>
                      <a:pt x="2338" y="21875"/>
                      <a:pt x="2186" y="21616"/>
                    </a:cubicBezTo>
                    <a:cubicBezTo>
                      <a:pt x="2175" y="21599"/>
                      <a:pt x="2152" y="21589"/>
                      <a:pt x="2130" y="21589"/>
                    </a:cubicBezTo>
                    <a:close/>
                    <a:moveTo>
                      <a:pt x="3088" y="22969"/>
                    </a:moveTo>
                    <a:cubicBezTo>
                      <a:pt x="3075" y="22969"/>
                      <a:pt x="3063" y="22973"/>
                      <a:pt x="3051" y="22981"/>
                    </a:cubicBezTo>
                    <a:cubicBezTo>
                      <a:pt x="3016" y="23008"/>
                      <a:pt x="3016" y="23043"/>
                      <a:pt x="3034" y="23079"/>
                    </a:cubicBezTo>
                    <a:cubicBezTo>
                      <a:pt x="3087" y="23141"/>
                      <a:pt x="3141" y="23213"/>
                      <a:pt x="3203" y="23275"/>
                    </a:cubicBezTo>
                    <a:cubicBezTo>
                      <a:pt x="3212" y="23293"/>
                      <a:pt x="3230" y="23302"/>
                      <a:pt x="3248" y="23302"/>
                    </a:cubicBezTo>
                    <a:cubicBezTo>
                      <a:pt x="3266" y="23302"/>
                      <a:pt x="3274" y="23293"/>
                      <a:pt x="3292" y="23284"/>
                    </a:cubicBezTo>
                    <a:cubicBezTo>
                      <a:pt x="3319" y="23266"/>
                      <a:pt x="3319" y="23222"/>
                      <a:pt x="3301" y="23195"/>
                    </a:cubicBezTo>
                    <a:cubicBezTo>
                      <a:pt x="3248" y="23132"/>
                      <a:pt x="3194" y="23061"/>
                      <a:pt x="3141" y="22999"/>
                    </a:cubicBezTo>
                    <a:cubicBezTo>
                      <a:pt x="3125" y="22978"/>
                      <a:pt x="3106" y="22969"/>
                      <a:pt x="3088" y="22969"/>
                    </a:cubicBezTo>
                    <a:close/>
                    <a:moveTo>
                      <a:pt x="25832" y="22456"/>
                    </a:moveTo>
                    <a:cubicBezTo>
                      <a:pt x="25812" y="22456"/>
                      <a:pt x="25793" y="22466"/>
                      <a:pt x="25782" y="22481"/>
                    </a:cubicBezTo>
                    <a:cubicBezTo>
                      <a:pt x="25604" y="22731"/>
                      <a:pt x="25425" y="22972"/>
                      <a:pt x="25238" y="23204"/>
                    </a:cubicBezTo>
                    <a:cubicBezTo>
                      <a:pt x="25211" y="23231"/>
                      <a:pt x="25220" y="23266"/>
                      <a:pt x="25247" y="23293"/>
                    </a:cubicBezTo>
                    <a:cubicBezTo>
                      <a:pt x="25256" y="23302"/>
                      <a:pt x="25274" y="23302"/>
                      <a:pt x="25283" y="23302"/>
                    </a:cubicBezTo>
                    <a:cubicBezTo>
                      <a:pt x="25301" y="23302"/>
                      <a:pt x="25318" y="23293"/>
                      <a:pt x="25336" y="23284"/>
                    </a:cubicBezTo>
                    <a:cubicBezTo>
                      <a:pt x="25524" y="23043"/>
                      <a:pt x="25711" y="22802"/>
                      <a:pt x="25889" y="22561"/>
                    </a:cubicBezTo>
                    <a:cubicBezTo>
                      <a:pt x="25907" y="22526"/>
                      <a:pt x="25898" y="22490"/>
                      <a:pt x="25872" y="22472"/>
                    </a:cubicBezTo>
                    <a:cubicBezTo>
                      <a:pt x="25860" y="22461"/>
                      <a:pt x="25846" y="22456"/>
                      <a:pt x="25832" y="22456"/>
                    </a:cubicBezTo>
                    <a:close/>
                    <a:moveTo>
                      <a:pt x="25121" y="23375"/>
                    </a:moveTo>
                    <a:cubicBezTo>
                      <a:pt x="25103" y="23375"/>
                      <a:pt x="25084" y="23384"/>
                      <a:pt x="25069" y="23400"/>
                    </a:cubicBezTo>
                    <a:cubicBezTo>
                      <a:pt x="24908" y="23596"/>
                      <a:pt x="24730" y="23784"/>
                      <a:pt x="24560" y="23971"/>
                    </a:cubicBezTo>
                    <a:cubicBezTo>
                      <a:pt x="24533" y="23998"/>
                      <a:pt x="24533" y="24042"/>
                      <a:pt x="24560" y="24069"/>
                    </a:cubicBezTo>
                    <a:cubicBezTo>
                      <a:pt x="24569" y="24078"/>
                      <a:pt x="24587" y="24078"/>
                      <a:pt x="24605" y="24078"/>
                    </a:cubicBezTo>
                    <a:cubicBezTo>
                      <a:pt x="24623" y="24078"/>
                      <a:pt x="24640" y="24078"/>
                      <a:pt x="24649" y="24060"/>
                    </a:cubicBezTo>
                    <a:cubicBezTo>
                      <a:pt x="24828" y="23873"/>
                      <a:pt x="24997" y="23677"/>
                      <a:pt x="25167" y="23480"/>
                    </a:cubicBezTo>
                    <a:cubicBezTo>
                      <a:pt x="25194" y="23454"/>
                      <a:pt x="25185" y="23409"/>
                      <a:pt x="25158" y="23391"/>
                    </a:cubicBezTo>
                    <a:cubicBezTo>
                      <a:pt x="25147" y="23380"/>
                      <a:pt x="25134" y="23375"/>
                      <a:pt x="25121" y="23375"/>
                    </a:cubicBezTo>
                    <a:close/>
                    <a:moveTo>
                      <a:pt x="3845" y="23853"/>
                    </a:moveTo>
                    <a:cubicBezTo>
                      <a:pt x="3830" y="23853"/>
                      <a:pt x="3814" y="23859"/>
                      <a:pt x="3801" y="23873"/>
                    </a:cubicBezTo>
                    <a:cubicBezTo>
                      <a:pt x="3774" y="23900"/>
                      <a:pt x="3774" y="23935"/>
                      <a:pt x="3792" y="23962"/>
                    </a:cubicBezTo>
                    <a:cubicBezTo>
                      <a:pt x="3970" y="24158"/>
                      <a:pt x="4158" y="24346"/>
                      <a:pt x="4345" y="24524"/>
                    </a:cubicBezTo>
                    <a:cubicBezTo>
                      <a:pt x="4354" y="24533"/>
                      <a:pt x="4372" y="24542"/>
                      <a:pt x="4390" y="24542"/>
                    </a:cubicBezTo>
                    <a:cubicBezTo>
                      <a:pt x="4399" y="24542"/>
                      <a:pt x="4416" y="24533"/>
                      <a:pt x="4434" y="24524"/>
                    </a:cubicBezTo>
                    <a:cubicBezTo>
                      <a:pt x="4461" y="24497"/>
                      <a:pt x="4452" y="24453"/>
                      <a:pt x="4434" y="24426"/>
                    </a:cubicBezTo>
                    <a:cubicBezTo>
                      <a:pt x="4247" y="24248"/>
                      <a:pt x="4068" y="24069"/>
                      <a:pt x="3890" y="23873"/>
                    </a:cubicBezTo>
                    <a:cubicBezTo>
                      <a:pt x="3877" y="23859"/>
                      <a:pt x="3861" y="23853"/>
                      <a:pt x="3845" y="23853"/>
                    </a:cubicBezTo>
                    <a:close/>
                    <a:moveTo>
                      <a:pt x="23962" y="24593"/>
                    </a:moveTo>
                    <a:cubicBezTo>
                      <a:pt x="23947" y="24593"/>
                      <a:pt x="23931" y="24600"/>
                      <a:pt x="23918" y="24613"/>
                    </a:cubicBezTo>
                    <a:cubicBezTo>
                      <a:pt x="23855" y="24667"/>
                      <a:pt x="23793" y="24729"/>
                      <a:pt x="23730" y="24783"/>
                    </a:cubicBezTo>
                    <a:cubicBezTo>
                      <a:pt x="23704" y="24810"/>
                      <a:pt x="23695" y="24845"/>
                      <a:pt x="23722" y="24872"/>
                    </a:cubicBezTo>
                    <a:cubicBezTo>
                      <a:pt x="23739" y="24890"/>
                      <a:pt x="23748" y="24899"/>
                      <a:pt x="23766" y="24899"/>
                    </a:cubicBezTo>
                    <a:cubicBezTo>
                      <a:pt x="23784" y="24899"/>
                      <a:pt x="23802" y="24890"/>
                      <a:pt x="23811" y="24881"/>
                    </a:cubicBezTo>
                    <a:cubicBezTo>
                      <a:pt x="23873" y="24818"/>
                      <a:pt x="23945" y="24765"/>
                      <a:pt x="24007" y="24703"/>
                    </a:cubicBezTo>
                    <a:cubicBezTo>
                      <a:pt x="24034" y="24676"/>
                      <a:pt x="24034" y="24640"/>
                      <a:pt x="24007" y="24613"/>
                    </a:cubicBezTo>
                    <a:cubicBezTo>
                      <a:pt x="23994" y="24600"/>
                      <a:pt x="23978" y="24593"/>
                      <a:pt x="23962" y="24593"/>
                    </a:cubicBezTo>
                    <a:close/>
                    <a:moveTo>
                      <a:pt x="4578" y="24592"/>
                    </a:moveTo>
                    <a:cubicBezTo>
                      <a:pt x="4558" y="24592"/>
                      <a:pt x="4538" y="24599"/>
                      <a:pt x="4523" y="24613"/>
                    </a:cubicBezTo>
                    <a:cubicBezTo>
                      <a:pt x="4506" y="24631"/>
                      <a:pt x="4506" y="24676"/>
                      <a:pt x="4532" y="24703"/>
                    </a:cubicBezTo>
                    <a:cubicBezTo>
                      <a:pt x="4746" y="24908"/>
                      <a:pt x="4978" y="25104"/>
                      <a:pt x="5210" y="25300"/>
                    </a:cubicBezTo>
                    <a:cubicBezTo>
                      <a:pt x="5228" y="25309"/>
                      <a:pt x="5237" y="25318"/>
                      <a:pt x="5255" y="25318"/>
                    </a:cubicBezTo>
                    <a:cubicBezTo>
                      <a:pt x="5273" y="25318"/>
                      <a:pt x="5291" y="25309"/>
                      <a:pt x="5300" y="25291"/>
                    </a:cubicBezTo>
                    <a:cubicBezTo>
                      <a:pt x="5326" y="25265"/>
                      <a:pt x="5326" y="25220"/>
                      <a:pt x="5291" y="25202"/>
                    </a:cubicBezTo>
                    <a:cubicBezTo>
                      <a:pt x="5068" y="25015"/>
                      <a:pt x="4836" y="24810"/>
                      <a:pt x="4622" y="24604"/>
                    </a:cubicBezTo>
                    <a:cubicBezTo>
                      <a:pt x="4610" y="24596"/>
                      <a:pt x="4594" y="24592"/>
                      <a:pt x="4578" y="24592"/>
                    </a:cubicBezTo>
                    <a:close/>
                    <a:moveTo>
                      <a:pt x="5863" y="25662"/>
                    </a:moveTo>
                    <a:cubicBezTo>
                      <a:pt x="5845" y="25662"/>
                      <a:pt x="5827" y="25669"/>
                      <a:pt x="5817" y="25684"/>
                    </a:cubicBezTo>
                    <a:cubicBezTo>
                      <a:pt x="5790" y="25720"/>
                      <a:pt x="5799" y="25755"/>
                      <a:pt x="5826" y="25782"/>
                    </a:cubicBezTo>
                    <a:cubicBezTo>
                      <a:pt x="5897" y="25827"/>
                      <a:pt x="5969" y="25880"/>
                      <a:pt x="6040" y="25934"/>
                    </a:cubicBezTo>
                    <a:cubicBezTo>
                      <a:pt x="6049" y="25934"/>
                      <a:pt x="6067" y="25943"/>
                      <a:pt x="6076" y="25943"/>
                    </a:cubicBezTo>
                    <a:cubicBezTo>
                      <a:pt x="6094" y="25943"/>
                      <a:pt x="6111" y="25934"/>
                      <a:pt x="6129" y="25916"/>
                    </a:cubicBezTo>
                    <a:cubicBezTo>
                      <a:pt x="6147" y="25889"/>
                      <a:pt x="6138" y="25844"/>
                      <a:pt x="6111" y="25827"/>
                    </a:cubicBezTo>
                    <a:cubicBezTo>
                      <a:pt x="6040" y="25773"/>
                      <a:pt x="5978" y="25728"/>
                      <a:pt x="5906" y="25675"/>
                    </a:cubicBezTo>
                    <a:cubicBezTo>
                      <a:pt x="5894" y="25667"/>
                      <a:pt x="5879" y="25662"/>
                      <a:pt x="5863" y="25662"/>
                    </a:cubicBezTo>
                    <a:close/>
                    <a:moveTo>
                      <a:pt x="23182" y="25270"/>
                    </a:moveTo>
                    <a:cubicBezTo>
                      <a:pt x="23168" y="25270"/>
                      <a:pt x="23154" y="25274"/>
                      <a:pt x="23142" y="25282"/>
                    </a:cubicBezTo>
                    <a:cubicBezTo>
                      <a:pt x="22910" y="25470"/>
                      <a:pt x="22660" y="25657"/>
                      <a:pt x="22419" y="25827"/>
                    </a:cubicBezTo>
                    <a:cubicBezTo>
                      <a:pt x="22392" y="25844"/>
                      <a:pt x="22383" y="25889"/>
                      <a:pt x="22401" y="25916"/>
                    </a:cubicBezTo>
                    <a:cubicBezTo>
                      <a:pt x="22419" y="25934"/>
                      <a:pt x="22437" y="25943"/>
                      <a:pt x="22455" y="25943"/>
                    </a:cubicBezTo>
                    <a:cubicBezTo>
                      <a:pt x="22473" y="25943"/>
                      <a:pt x="22482" y="25943"/>
                      <a:pt x="22490" y="25934"/>
                    </a:cubicBezTo>
                    <a:cubicBezTo>
                      <a:pt x="22740" y="25755"/>
                      <a:pt x="22981" y="25577"/>
                      <a:pt x="23222" y="25381"/>
                    </a:cubicBezTo>
                    <a:cubicBezTo>
                      <a:pt x="23249" y="25363"/>
                      <a:pt x="23249" y="25318"/>
                      <a:pt x="23231" y="25291"/>
                    </a:cubicBezTo>
                    <a:cubicBezTo>
                      <a:pt x="23216" y="25277"/>
                      <a:pt x="23199" y="25270"/>
                      <a:pt x="23182" y="25270"/>
                    </a:cubicBezTo>
                    <a:close/>
                    <a:moveTo>
                      <a:pt x="22246" y="25963"/>
                    </a:moveTo>
                    <a:cubicBezTo>
                      <a:pt x="22233" y="25963"/>
                      <a:pt x="22219" y="25968"/>
                      <a:pt x="22205" y="25978"/>
                    </a:cubicBezTo>
                    <a:cubicBezTo>
                      <a:pt x="21991" y="26121"/>
                      <a:pt x="21777" y="26264"/>
                      <a:pt x="21554" y="26389"/>
                    </a:cubicBezTo>
                    <a:cubicBezTo>
                      <a:pt x="21527" y="26406"/>
                      <a:pt x="21518" y="26451"/>
                      <a:pt x="21536" y="26478"/>
                    </a:cubicBezTo>
                    <a:cubicBezTo>
                      <a:pt x="21545" y="26496"/>
                      <a:pt x="21572" y="26513"/>
                      <a:pt x="21589" y="26513"/>
                    </a:cubicBezTo>
                    <a:cubicBezTo>
                      <a:pt x="21598" y="26513"/>
                      <a:pt x="21616" y="26505"/>
                      <a:pt x="21625" y="26505"/>
                    </a:cubicBezTo>
                    <a:cubicBezTo>
                      <a:pt x="21848" y="26371"/>
                      <a:pt x="22062" y="26228"/>
                      <a:pt x="22276" y="26085"/>
                    </a:cubicBezTo>
                    <a:cubicBezTo>
                      <a:pt x="22312" y="26059"/>
                      <a:pt x="22321" y="26023"/>
                      <a:pt x="22294" y="25996"/>
                    </a:cubicBezTo>
                    <a:cubicBezTo>
                      <a:pt x="22283" y="25974"/>
                      <a:pt x="22266" y="25963"/>
                      <a:pt x="22246" y="25963"/>
                    </a:cubicBezTo>
                    <a:close/>
                    <a:moveTo>
                      <a:pt x="6832" y="26308"/>
                    </a:moveTo>
                    <a:cubicBezTo>
                      <a:pt x="6811" y="26308"/>
                      <a:pt x="6789" y="26320"/>
                      <a:pt x="6772" y="26344"/>
                    </a:cubicBezTo>
                    <a:cubicBezTo>
                      <a:pt x="6754" y="26371"/>
                      <a:pt x="6763" y="26415"/>
                      <a:pt x="6798" y="26433"/>
                    </a:cubicBezTo>
                    <a:cubicBezTo>
                      <a:pt x="7012" y="26567"/>
                      <a:pt x="7244" y="26701"/>
                      <a:pt x="7467" y="26817"/>
                    </a:cubicBezTo>
                    <a:cubicBezTo>
                      <a:pt x="7476" y="26826"/>
                      <a:pt x="7494" y="26826"/>
                      <a:pt x="7503" y="26826"/>
                    </a:cubicBezTo>
                    <a:cubicBezTo>
                      <a:pt x="7521" y="26826"/>
                      <a:pt x="7548" y="26817"/>
                      <a:pt x="7557" y="26790"/>
                    </a:cubicBezTo>
                    <a:cubicBezTo>
                      <a:pt x="7574" y="26763"/>
                      <a:pt x="7566" y="26728"/>
                      <a:pt x="7530" y="26710"/>
                    </a:cubicBezTo>
                    <a:cubicBezTo>
                      <a:pt x="7307" y="26585"/>
                      <a:pt x="7084" y="26451"/>
                      <a:pt x="6861" y="26317"/>
                    </a:cubicBezTo>
                    <a:cubicBezTo>
                      <a:pt x="6852" y="26311"/>
                      <a:pt x="6842" y="26308"/>
                      <a:pt x="6832" y="26308"/>
                    </a:cubicBezTo>
                    <a:close/>
                    <a:moveTo>
                      <a:pt x="20804" y="26826"/>
                    </a:moveTo>
                    <a:cubicBezTo>
                      <a:pt x="20792" y="26826"/>
                      <a:pt x="20781" y="26829"/>
                      <a:pt x="20769" y="26835"/>
                    </a:cubicBezTo>
                    <a:cubicBezTo>
                      <a:pt x="20697" y="26870"/>
                      <a:pt x="20617" y="26915"/>
                      <a:pt x="20537" y="26951"/>
                    </a:cubicBezTo>
                    <a:cubicBezTo>
                      <a:pt x="20510" y="26968"/>
                      <a:pt x="20492" y="27004"/>
                      <a:pt x="20510" y="27031"/>
                    </a:cubicBezTo>
                    <a:cubicBezTo>
                      <a:pt x="20519" y="27058"/>
                      <a:pt x="20546" y="27067"/>
                      <a:pt x="20572" y="27067"/>
                    </a:cubicBezTo>
                    <a:lnTo>
                      <a:pt x="20599" y="27067"/>
                    </a:lnTo>
                    <a:cubicBezTo>
                      <a:pt x="20671" y="27022"/>
                      <a:pt x="20751" y="26986"/>
                      <a:pt x="20831" y="26951"/>
                    </a:cubicBezTo>
                    <a:cubicBezTo>
                      <a:pt x="20858" y="26933"/>
                      <a:pt x="20876" y="26888"/>
                      <a:pt x="20858" y="26861"/>
                    </a:cubicBezTo>
                    <a:cubicBezTo>
                      <a:pt x="20846" y="26838"/>
                      <a:pt x="20826" y="26826"/>
                      <a:pt x="20804" y="26826"/>
                    </a:cubicBezTo>
                    <a:close/>
                    <a:moveTo>
                      <a:pt x="7732" y="26819"/>
                    </a:moveTo>
                    <a:cubicBezTo>
                      <a:pt x="7708" y="26819"/>
                      <a:pt x="7685" y="26833"/>
                      <a:pt x="7673" y="26852"/>
                    </a:cubicBezTo>
                    <a:cubicBezTo>
                      <a:pt x="7655" y="26888"/>
                      <a:pt x="7664" y="26924"/>
                      <a:pt x="7699" y="26942"/>
                    </a:cubicBezTo>
                    <a:cubicBezTo>
                      <a:pt x="7967" y="27084"/>
                      <a:pt x="8244" y="27209"/>
                      <a:pt x="8520" y="27334"/>
                    </a:cubicBezTo>
                    <a:cubicBezTo>
                      <a:pt x="8529" y="27334"/>
                      <a:pt x="8538" y="27343"/>
                      <a:pt x="8547" y="27343"/>
                    </a:cubicBezTo>
                    <a:cubicBezTo>
                      <a:pt x="8565" y="27343"/>
                      <a:pt x="8591" y="27325"/>
                      <a:pt x="8600" y="27299"/>
                    </a:cubicBezTo>
                    <a:cubicBezTo>
                      <a:pt x="8618" y="27272"/>
                      <a:pt x="8600" y="27227"/>
                      <a:pt x="8574" y="27218"/>
                    </a:cubicBezTo>
                    <a:cubicBezTo>
                      <a:pt x="8297" y="27093"/>
                      <a:pt x="8020" y="26968"/>
                      <a:pt x="7762" y="26826"/>
                    </a:cubicBezTo>
                    <a:cubicBezTo>
                      <a:pt x="7752" y="26821"/>
                      <a:pt x="7742" y="26819"/>
                      <a:pt x="7732" y="26819"/>
                    </a:cubicBezTo>
                    <a:close/>
                    <a:moveTo>
                      <a:pt x="9259" y="27506"/>
                    </a:moveTo>
                    <a:cubicBezTo>
                      <a:pt x="9234" y="27506"/>
                      <a:pt x="9211" y="27522"/>
                      <a:pt x="9198" y="27548"/>
                    </a:cubicBezTo>
                    <a:cubicBezTo>
                      <a:pt x="9189" y="27575"/>
                      <a:pt x="9207" y="27620"/>
                      <a:pt x="9243" y="27629"/>
                    </a:cubicBezTo>
                    <a:cubicBezTo>
                      <a:pt x="9323" y="27655"/>
                      <a:pt x="9403" y="27691"/>
                      <a:pt x="9484" y="27718"/>
                    </a:cubicBezTo>
                    <a:lnTo>
                      <a:pt x="9501" y="27718"/>
                    </a:lnTo>
                    <a:cubicBezTo>
                      <a:pt x="9528" y="27718"/>
                      <a:pt x="9555" y="27709"/>
                      <a:pt x="9564" y="27682"/>
                    </a:cubicBezTo>
                    <a:cubicBezTo>
                      <a:pt x="9573" y="27646"/>
                      <a:pt x="9555" y="27611"/>
                      <a:pt x="9528" y="27593"/>
                    </a:cubicBezTo>
                    <a:cubicBezTo>
                      <a:pt x="9448" y="27566"/>
                      <a:pt x="9368" y="27539"/>
                      <a:pt x="9287" y="27513"/>
                    </a:cubicBezTo>
                    <a:cubicBezTo>
                      <a:pt x="9278" y="27508"/>
                      <a:pt x="9268" y="27506"/>
                      <a:pt x="9259" y="27506"/>
                    </a:cubicBezTo>
                    <a:close/>
                    <a:moveTo>
                      <a:pt x="19861" y="27269"/>
                    </a:moveTo>
                    <a:cubicBezTo>
                      <a:pt x="19854" y="27269"/>
                      <a:pt x="19847" y="27270"/>
                      <a:pt x="19841" y="27272"/>
                    </a:cubicBezTo>
                    <a:cubicBezTo>
                      <a:pt x="19564" y="27388"/>
                      <a:pt x="19279" y="27504"/>
                      <a:pt x="18993" y="27602"/>
                    </a:cubicBezTo>
                    <a:cubicBezTo>
                      <a:pt x="18967" y="27611"/>
                      <a:pt x="18949" y="27646"/>
                      <a:pt x="18958" y="27682"/>
                    </a:cubicBezTo>
                    <a:cubicBezTo>
                      <a:pt x="18967" y="27709"/>
                      <a:pt x="18993" y="27727"/>
                      <a:pt x="19020" y="27727"/>
                    </a:cubicBezTo>
                    <a:lnTo>
                      <a:pt x="19038" y="27727"/>
                    </a:lnTo>
                    <a:cubicBezTo>
                      <a:pt x="19323" y="27620"/>
                      <a:pt x="19609" y="27513"/>
                      <a:pt x="19885" y="27388"/>
                    </a:cubicBezTo>
                    <a:cubicBezTo>
                      <a:pt x="19921" y="27379"/>
                      <a:pt x="19939" y="27343"/>
                      <a:pt x="19921" y="27307"/>
                    </a:cubicBezTo>
                    <a:cubicBezTo>
                      <a:pt x="19908" y="27280"/>
                      <a:pt x="19883" y="27269"/>
                      <a:pt x="19861" y="27269"/>
                    </a:cubicBezTo>
                    <a:close/>
                    <a:moveTo>
                      <a:pt x="18771" y="27680"/>
                    </a:moveTo>
                    <a:cubicBezTo>
                      <a:pt x="18765" y="27680"/>
                      <a:pt x="18759" y="27681"/>
                      <a:pt x="18753" y="27682"/>
                    </a:cubicBezTo>
                    <a:cubicBezTo>
                      <a:pt x="18512" y="27771"/>
                      <a:pt x="18262" y="27843"/>
                      <a:pt x="18012" y="27914"/>
                    </a:cubicBezTo>
                    <a:cubicBezTo>
                      <a:pt x="17976" y="27923"/>
                      <a:pt x="17959" y="27959"/>
                      <a:pt x="17967" y="27985"/>
                    </a:cubicBezTo>
                    <a:cubicBezTo>
                      <a:pt x="17976" y="28021"/>
                      <a:pt x="18003" y="28039"/>
                      <a:pt x="18030" y="28039"/>
                    </a:cubicBezTo>
                    <a:lnTo>
                      <a:pt x="18048" y="28039"/>
                    </a:lnTo>
                    <a:cubicBezTo>
                      <a:pt x="18298" y="27968"/>
                      <a:pt x="18547" y="27887"/>
                      <a:pt x="18797" y="27807"/>
                    </a:cubicBezTo>
                    <a:cubicBezTo>
                      <a:pt x="18824" y="27798"/>
                      <a:pt x="18842" y="27762"/>
                      <a:pt x="18833" y="27727"/>
                    </a:cubicBezTo>
                    <a:cubicBezTo>
                      <a:pt x="18825" y="27697"/>
                      <a:pt x="18800" y="27680"/>
                      <a:pt x="18771" y="27680"/>
                    </a:cubicBezTo>
                    <a:close/>
                    <a:moveTo>
                      <a:pt x="10366" y="27867"/>
                    </a:moveTo>
                    <a:cubicBezTo>
                      <a:pt x="10337" y="27867"/>
                      <a:pt x="10312" y="27885"/>
                      <a:pt x="10304" y="27914"/>
                    </a:cubicBezTo>
                    <a:cubicBezTo>
                      <a:pt x="10295" y="27950"/>
                      <a:pt x="10313" y="27985"/>
                      <a:pt x="10349" y="27994"/>
                    </a:cubicBezTo>
                    <a:cubicBezTo>
                      <a:pt x="10599" y="28066"/>
                      <a:pt x="10848" y="28128"/>
                      <a:pt x="11107" y="28191"/>
                    </a:cubicBezTo>
                    <a:lnTo>
                      <a:pt x="11116" y="28191"/>
                    </a:lnTo>
                    <a:cubicBezTo>
                      <a:pt x="11143" y="28191"/>
                      <a:pt x="11170" y="28173"/>
                      <a:pt x="11179" y="28137"/>
                    </a:cubicBezTo>
                    <a:cubicBezTo>
                      <a:pt x="11187" y="28101"/>
                      <a:pt x="11170" y="28075"/>
                      <a:pt x="11134" y="28066"/>
                    </a:cubicBezTo>
                    <a:cubicBezTo>
                      <a:pt x="10884" y="28003"/>
                      <a:pt x="10625" y="27941"/>
                      <a:pt x="10385" y="27869"/>
                    </a:cubicBezTo>
                    <a:cubicBezTo>
                      <a:pt x="10378" y="27868"/>
                      <a:pt x="10372" y="27867"/>
                      <a:pt x="10366" y="27867"/>
                    </a:cubicBezTo>
                    <a:close/>
                    <a:moveTo>
                      <a:pt x="17152" y="28118"/>
                    </a:moveTo>
                    <a:cubicBezTo>
                      <a:pt x="17147" y="28118"/>
                      <a:pt x="17142" y="28118"/>
                      <a:pt x="17138" y="28119"/>
                    </a:cubicBezTo>
                    <a:cubicBezTo>
                      <a:pt x="17058" y="28137"/>
                      <a:pt x="16968" y="28155"/>
                      <a:pt x="16888" y="28173"/>
                    </a:cubicBezTo>
                    <a:cubicBezTo>
                      <a:pt x="16852" y="28173"/>
                      <a:pt x="16826" y="28208"/>
                      <a:pt x="16834" y="28244"/>
                    </a:cubicBezTo>
                    <a:cubicBezTo>
                      <a:pt x="16834" y="28280"/>
                      <a:pt x="16870" y="28298"/>
                      <a:pt x="16897" y="28298"/>
                    </a:cubicBezTo>
                    <a:lnTo>
                      <a:pt x="16906" y="28298"/>
                    </a:lnTo>
                    <a:cubicBezTo>
                      <a:pt x="16995" y="28280"/>
                      <a:pt x="17075" y="28262"/>
                      <a:pt x="17165" y="28244"/>
                    </a:cubicBezTo>
                    <a:cubicBezTo>
                      <a:pt x="17200" y="28235"/>
                      <a:pt x="17218" y="28208"/>
                      <a:pt x="17209" y="28173"/>
                    </a:cubicBezTo>
                    <a:cubicBezTo>
                      <a:pt x="17209" y="28142"/>
                      <a:pt x="17182" y="28118"/>
                      <a:pt x="17152" y="28118"/>
                    </a:cubicBezTo>
                    <a:close/>
                    <a:moveTo>
                      <a:pt x="11365" y="28117"/>
                    </a:moveTo>
                    <a:cubicBezTo>
                      <a:pt x="11337" y="28117"/>
                      <a:pt x="11311" y="28134"/>
                      <a:pt x="11303" y="28164"/>
                    </a:cubicBezTo>
                    <a:cubicBezTo>
                      <a:pt x="11303" y="28200"/>
                      <a:pt x="11321" y="28235"/>
                      <a:pt x="11357" y="28244"/>
                    </a:cubicBezTo>
                    <a:cubicBezTo>
                      <a:pt x="11651" y="28307"/>
                      <a:pt x="11955" y="28360"/>
                      <a:pt x="12249" y="28396"/>
                    </a:cubicBezTo>
                    <a:lnTo>
                      <a:pt x="12258" y="28396"/>
                    </a:lnTo>
                    <a:cubicBezTo>
                      <a:pt x="12294" y="28396"/>
                      <a:pt x="12320" y="28378"/>
                      <a:pt x="12329" y="28342"/>
                    </a:cubicBezTo>
                    <a:cubicBezTo>
                      <a:pt x="12329" y="28307"/>
                      <a:pt x="12303" y="28280"/>
                      <a:pt x="12267" y="28271"/>
                    </a:cubicBezTo>
                    <a:cubicBezTo>
                      <a:pt x="11973" y="28226"/>
                      <a:pt x="11678" y="28182"/>
                      <a:pt x="11384" y="28119"/>
                    </a:cubicBezTo>
                    <a:cubicBezTo>
                      <a:pt x="11378" y="28118"/>
                      <a:pt x="11371" y="28117"/>
                      <a:pt x="11365" y="28117"/>
                    </a:cubicBezTo>
                    <a:close/>
                    <a:moveTo>
                      <a:pt x="13029" y="28358"/>
                    </a:moveTo>
                    <a:cubicBezTo>
                      <a:pt x="12999" y="28358"/>
                      <a:pt x="12972" y="28383"/>
                      <a:pt x="12972" y="28414"/>
                    </a:cubicBezTo>
                    <a:cubicBezTo>
                      <a:pt x="12963" y="28449"/>
                      <a:pt x="12990" y="28485"/>
                      <a:pt x="13025" y="28485"/>
                    </a:cubicBezTo>
                    <a:cubicBezTo>
                      <a:pt x="13114" y="28494"/>
                      <a:pt x="13204" y="28503"/>
                      <a:pt x="13284" y="28503"/>
                    </a:cubicBezTo>
                    <a:lnTo>
                      <a:pt x="13293" y="28503"/>
                    </a:lnTo>
                    <a:cubicBezTo>
                      <a:pt x="13329" y="28503"/>
                      <a:pt x="13355" y="28485"/>
                      <a:pt x="13355" y="28449"/>
                    </a:cubicBezTo>
                    <a:cubicBezTo>
                      <a:pt x="13355" y="28414"/>
                      <a:pt x="13329" y="28378"/>
                      <a:pt x="13293" y="28378"/>
                    </a:cubicBezTo>
                    <a:cubicBezTo>
                      <a:pt x="13213" y="28369"/>
                      <a:pt x="13123" y="28369"/>
                      <a:pt x="13043" y="28360"/>
                    </a:cubicBezTo>
                    <a:cubicBezTo>
                      <a:pt x="13038" y="28359"/>
                      <a:pt x="13034" y="28358"/>
                      <a:pt x="13029" y="28358"/>
                    </a:cubicBezTo>
                    <a:close/>
                    <a:moveTo>
                      <a:pt x="16121" y="28289"/>
                    </a:moveTo>
                    <a:cubicBezTo>
                      <a:pt x="15826" y="28333"/>
                      <a:pt x="15523" y="28360"/>
                      <a:pt x="15229" y="28378"/>
                    </a:cubicBezTo>
                    <a:cubicBezTo>
                      <a:pt x="15193" y="28378"/>
                      <a:pt x="15166" y="28414"/>
                      <a:pt x="15166" y="28449"/>
                    </a:cubicBezTo>
                    <a:cubicBezTo>
                      <a:pt x="15166" y="28485"/>
                      <a:pt x="15193" y="28512"/>
                      <a:pt x="15229" y="28512"/>
                    </a:cubicBezTo>
                    <a:lnTo>
                      <a:pt x="15238" y="28512"/>
                    </a:lnTo>
                    <a:cubicBezTo>
                      <a:pt x="15532" y="28485"/>
                      <a:pt x="15844" y="28458"/>
                      <a:pt x="16139" y="28423"/>
                    </a:cubicBezTo>
                    <a:cubicBezTo>
                      <a:pt x="16174" y="28414"/>
                      <a:pt x="16201" y="28378"/>
                      <a:pt x="16192" y="28351"/>
                    </a:cubicBezTo>
                    <a:cubicBezTo>
                      <a:pt x="16192" y="28316"/>
                      <a:pt x="16156" y="28289"/>
                      <a:pt x="16121" y="28289"/>
                    </a:cubicBezTo>
                    <a:close/>
                    <a:moveTo>
                      <a:pt x="14970" y="28396"/>
                    </a:moveTo>
                    <a:cubicBezTo>
                      <a:pt x="14738" y="28405"/>
                      <a:pt x="14506" y="28414"/>
                      <a:pt x="14265" y="28414"/>
                    </a:cubicBezTo>
                    <a:lnTo>
                      <a:pt x="14194" y="28414"/>
                    </a:lnTo>
                    <a:cubicBezTo>
                      <a:pt x="14158" y="28414"/>
                      <a:pt x="14131" y="28440"/>
                      <a:pt x="14131" y="28476"/>
                    </a:cubicBezTo>
                    <a:cubicBezTo>
                      <a:pt x="14131" y="28512"/>
                      <a:pt x="14158" y="28539"/>
                      <a:pt x="14194" y="28539"/>
                    </a:cubicBezTo>
                    <a:lnTo>
                      <a:pt x="14265" y="28539"/>
                    </a:lnTo>
                    <a:cubicBezTo>
                      <a:pt x="14506" y="28539"/>
                      <a:pt x="14738" y="28539"/>
                      <a:pt x="14970" y="28521"/>
                    </a:cubicBezTo>
                    <a:cubicBezTo>
                      <a:pt x="15006" y="28521"/>
                      <a:pt x="15041" y="28494"/>
                      <a:pt x="15032" y="28458"/>
                    </a:cubicBezTo>
                    <a:cubicBezTo>
                      <a:pt x="15032" y="28423"/>
                      <a:pt x="15006" y="28396"/>
                      <a:pt x="14970" y="2839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64">
          <a:extLst>
            <a:ext uri="{FF2B5EF4-FFF2-40B4-BE49-F238E27FC236}">
              <a16:creationId xmlns:a16="http://schemas.microsoft.com/office/drawing/2014/main" id="{F457CE55-5037-8770-1288-B61834FC0A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234BCC6-39B9-47D9-8BF8-C665401AE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319530-CE8F-334D-6195-962E3814A35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89" r="-2" b="28178"/>
          <a:stretch>
            <a:fillRect/>
          </a:stretch>
        </p:blipFill>
        <p:spPr>
          <a:xfrm>
            <a:off x="3662268" y="10"/>
            <a:ext cx="5481732" cy="2523734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62F09ED-7DFB-3C07-4D28-A3BAD1B5841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539" r="-2" b="10611"/>
          <a:stretch>
            <a:fillRect/>
          </a:stretch>
        </p:blipFill>
        <p:spPr>
          <a:xfrm>
            <a:off x="3662268" y="2619756"/>
            <a:ext cx="5481732" cy="2523744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</p:spPr>
      </p:pic>
      <p:sp useBgFill="1">
        <p:nvSpPr>
          <p:cNvPr id="28" name="Freeform: Shape 27">
            <a:extLst>
              <a:ext uri="{FF2B5EF4-FFF2-40B4-BE49-F238E27FC236}">
                <a16:creationId xmlns:a16="http://schemas.microsoft.com/office/drawing/2014/main" id="{72A9CE9D-DAC3-40AF-B504-78A64A909F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72000" cy="5143500"/>
          </a:xfrm>
          <a:custGeom>
            <a:avLst/>
            <a:gdLst>
              <a:gd name="connsiteX0" fmla="*/ 0 w 6096001"/>
              <a:gd name="connsiteY0" fmla="*/ 0 h 6858000"/>
              <a:gd name="connsiteX1" fmla="*/ 4883024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4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4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4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30" name="Freeform: Shape 29">
            <a:extLst>
              <a:ext uri="{FF2B5EF4-FFF2-40B4-BE49-F238E27FC236}">
                <a16:creationId xmlns:a16="http://schemas.microsoft.com/office/drawing/2014/main" id="{506D7452-6CDE-4381-86CE-07B2459383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65499" cy="5143500"/>
          </a:xfrm>
          <a:custGeom>
            <a:avLst/>
            <a:gdLst>
              <a:gd name="connsiteX0" fmla="*/ 0 w 6087332"/>
              <a:gd name="connsiteY0" fmla="*/ 0 h 6858000"/>
              <a:gd name="connsiteX1" fmla="*/ 4874355 w 6087332"/>
              <a:gd name="connsiteY1" fmla="*/ 0 h 6858000"/>
              <a:gd name="connsiteX2" fmla="*/ 4937337 w 6087332"/>
              <a:gd name="connsiteY2" fmla="*/ 69271 h 6858000"/>
              <a:gd name="connsiteX3" fmla="*/ 6087332 w 6087332"/>
              <a:gd name="connsiteY3" fmla="*/ 3429000 h 6858000"/>
              <a:gd name="connsiteX4" fmla="*/ 4937337 w 6087332"/>
              <a:gd name="connsiteY4" fmla="*/ 6788730 h 6858000"/>
              <a:gd name="connsiteX5" fmla="*/ 4874355 w 6087332"/>
              <a:gd name="connsiteY5" fmla="*/ 6858000 h 6858000"/>
              <a:gd name="connsiteX6" fmla="*/ 0 w 6087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7332" h="6858000">
                <a:moveTo>
                  <a:pt x="0" y="0"/>
                </a:moveTo>
                <a:lnTo>
                  <a:pt x="4874355" y="0"/>
                </a:lnTo>
                <a:lnTo>
                  <a:pt x="4937337" y="69271"/>
                </a:lnTo>
                <a:cubicBezTo>
                  <a:pt x="5647863" y="929100"/>
                  <a:pt x="6087332" y="2116944"/>
                  <a:pt x="6087332" y="3429000"/>
                </a:cubicBezTo>
                <a:cubicBezTo>
                  <a:pt x="6087332" y="4741056"/>
                  <a:pt x="5647863" y="5928900"/>
                  <a:pt x="4937337" y="6788730"/>
                </a:cubicBezTo>
                <a:lnTo>
                  <a:pt x="4874355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C92255-82F5-5240-5688-5FCC674017D2}"/>
              </a:ext>
            </a:extLst>
          </p:cNvPr>
          <p:cNvSpPr txBox="1"/>
          <p:nvPr/>
        </p:nvSpPr>
        <p:spPr>
          <a:xfrm>
            <a:off x="329184" y="1143494"/>
            <a:ext cx="3764305" cy="20805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DRONE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1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62DA937-8B55-4317-BD32-98D7AF30E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75992" y="260093"/>
            <a:ext cx="109728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venir Next LT Pro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52EE5A8-045B-4D39-8ED1-51333408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6823" y="3345839"/>
            <a:ext cx="3764306" cy="13716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7420AB-FABB-9DA2-5D19-7BB4FD8F47A5}"/>
              </a:ext>
            </a:extLst>
          </p:cNvPr>
          <p:cNvSpPr txBox="1"/>
          <p:nvPr/>
        </p:nvSpPr>
        <p:spPr>
          <a:xfrm>
            <a:off x="7426573" y="2154412"/>
            <a:ext cx="18427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DJI Agras T100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6967A9-EB52-329A-05B2-A74E9D6C98AE}"/>
              </a:ext>
            </a:extLst>
          </p:cNvPr>
          <p:cNvSpPr txBox="1"/>
          <p:nvPr/>
        </p:nvSpPr>
        <p:spPr>
          <a:xfrm>
            <a:off x="6139206" y="4804936"/>
            <a:ext cx="46427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0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DJI Mavic 3 Multispectral (M3M)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7406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64">
          <a:extLst>
            <a:ext uri="{FF2B5EF4-FFF2-40B4-BE49-F238E27FC236}">
              <a16:creationId xmlns:a16="http://schemas.microsoft.com/office/drawing/2014/main" id="{F63F2DB4-9506-6051-2861-91C023BE51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234BCC6-39B9-47D9-8BF8-C665401AE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DB5875-DA6C-D69A-B2B7-68580B16846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331" r="-2" b="9974"/>
          <a:stretch>
            <a:fillRect/>
          </a:stretch>
        </p:blipFill>
        <p:spPr>
          <a:xfrm>
            <a:off x="3662268" y="10"/>
            <a:ext cx="5481732" cy="2523734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37FD15F-F8FE-0295-A805-6D319C56A30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-2" b="18151"/>
          <a:stretch>
            <a:fillRect/>
          </a:stretch>
        </p:blipFill>
        <p:spPr>
          <a:xfrm>
            <a:off x="3662268" y="2619756"/>
            <a:ext cx="5481732" cy="2523744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</p:spPr>
      </p:pic>
      <p:sp useBgFill="1">
        <p:nvSpPr>
          <p:cNvPr id="28" name="Freeform: Shape 27">
            <a:extLst>
              <a:ext uri="{FF2B5EF4-FFF2-40B4-BE49-F238E27FC236}">
                <a16:creationId xmlns:a16="http://schemas.microsoft.com/office/drawing/2014/main" id="{72A9CE9D-DAC3-40AF-B504-78A64A909F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72000" cy="5143500"/>
          </a:xfrm>
          <a:custGeom>
            <a:avLst/>
            <a:gdLst>
              <a:gd name="connsiteX0" fmla="*/ 0 w 6096001"/>
              <a:gd name="connsiteY0" fmla="*/ 0 h 6858000"/>
              <a:gd name="connsiteX1" fmla="*/ 4883024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4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4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4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30" name="Freeform: Shape 29">
            <a:extLst>
              <a:ext uri="{FF2B5EF4-FFF2-40B4-BE49-F238E27FC236}">
                <a16:creationId xmlns:a16="http://schemas.microsoft.com/office/drawing/2014/main" id="{506D7452-6CDE-4381-86CE-07B2459383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65499" cy="5143500"/>
          </a:xfrm>
          <a:custGeom>
            <a:avLst/>
            <a:gdLst>
              <a:gd name="connsiteX0" fmla="*/ 0 w 6087332"/>
              <a:gd name="connsiteY0" fmla="*/ 0 h 6858000"/>
              <a:gd name="connsiteX1" fmla="*/ 4874355 w 6087332"/>
              <a:gd name="connsiteY1" fmla="*/ 0 h 6858000"/>
              <a:gd name="connsiteX2" fmla="*/ 4937337 w 6087332"/>
              <a:gd name="connsiteY2" fmla="*/ 69271 h 6858000"/>
              <a:gd name="connsiteX3" fmla="*/ 6087332 w 6087332"/>
              <a:gd name="connsiteY3" fmla="*/ 3429000 h 6858000"/>
              <a:gd name="connsiteX4" fmla="*/ 4937337 w 6087332"/>
              <a:gd name="connsiteY4" fmla="*/ 6788730 h 6858000"/>
              <a:gd name="connsiteX5" fmla="*/ 4874355 w 6087332"/>
              <a:gd name="connsiteY5" fmla="*/ 6858000 h 6858000"/>
              <a:gd name="connsiteX6" fmla="*/ 0 w 6087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7332" h="6858000">
                <a:moveTo>
                  <a:pt x="0" y="0"/>
                </a:moveTo>
                <a:lnTo>
                  <a:pt x="4874355" y="0"/>
                </a:lnTo>
                <a:lnTo>
                  <a:pt x="4937337" y="69271"/>
                </a:lnTo>
                <a:cubicBezTo>
                  <a:pt x="5647863" y="929100"/>
                  <a:pt x="6087332" y="2116944"/>
                  <a:pt x="6087332" y="3429000"/>
                </a:cubicBezTo>
                <a:cubicBezTo>
                  <a:pt x="6087332" y="4741056"/>
                  <a:pt x="5647863" y="5928900"/>
                  <a:pt x="4937337" y="6788730"/>
                </a:cubicBezTo>
                <a:lnTo>
                  <a:pt x="4874355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003F3A-E504-4AD7-8945-158AD9230727}"/>
              </a:ext>
            </a:extLst>
          </p:cNvPr>
          <p:cNvSpPr txBox="1"/>
          <p:nvPr/>
        </p:nvSpPr>
        <p:spPr>
          <a:xfrm>
            <a:off x="329184" y="1143494"/>
            <a:ext cx="3764305" cy="20805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PLATFORME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DIGITALE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1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62DA937-8B55-4317-BD32-98D7AF30E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75992" y="260093"/>
            <a:ext cx="109728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venir Next LT Pro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52EE5A8-045B-4D39-8ED1-51333408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6823" y="3345839"/>
            <a:ext cx="3764306" cy="13716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220E6F8-3BF4-A4E9-92C9-98B0C5571157}"/>
              </a:ext>
            </a:extLst>
          </p:cNvPr>
          <p:cNvSpPr txBox="1"/>
          <p:nvPr/>
        </p:nvSpPr>
        <p:spPr>
          <a:xfrm>
            <a:off x="5335571" y="4804936"/>
            <a:ext cx="458142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John Deere Operations Center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C14473-2F6A-F523-A648-A47105B089B0}"/>
              </a:ext>
            </a:extLst>
          </p:cNvPr>
          <p:cNvSpPr txBox="1"/>
          <p:nvPr/>
        </p:nvSpPr>
        <p:spPr>
          <a:xfrm>
            <a:off x="4642701" y="2154417"/>
            <a:ext cx="49679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Climate </a:t>
            </a:r>
            <a:r>
              <a:rPr lang="en-US" b="1" i="0" dirty="0" err="1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FieldView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6193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64">
          <a:extLst>
            <a:ext uri="{FF2B5EF4-FFF2-40B4-BE49-F238E27FC236}">
              <a16:creationId xmlns:a16="http://schemas.microsoft.com/office/drawing/2014/main" id="{4C4E7CE0-629C-4487-4B2A-189DEE95E9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00075" y="1118507"/>
            <a:ext cx="2500312" cy="2624327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5" name="Google Shape;765;p36">
            <a:extLst>
              <a:ext uri="{FF2B5EF4-FFF2-40B4-BE49-F238E27FC236}">
                <a16:creationId xmlns:a16="http://schemas.microsoft.com/office/drawing/2014/main" id="{ECD92A27-0232-DFAD-C88C-D5A2288C307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71525" y="1475449"/>
            <a:ext cx="1971675" cy="1910443"/>
          </a:xfrm>
          <a:prstGeom prst="rect">
            <a:avLst/>
          </a:prstGeom>
          <a:noFill/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0" lvl="0" indent="0" defTabSz="914400">
              <a:spcBef>
                <a:spcPct val="0"/>
              </a:spcBef>
              <a:spcAft>
                <a:spcPts val="0"/>
              </a:spcAft>
            </a:pPr>
            <a:r>
              <a:rPr lang="ro-RO" sz="21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Asistenți </a:t>
            </a:r>
            <a:br>
              <a:rPr lang="ro-RO" sz="21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ro-RO" sz="21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AI</a:t>
            </a:r>
            <a:endParaRPr lang="en-US" sz="21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0BFDD0-5E8E-518A-AD89-6CA5053674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2369" y="772987"/>
            <a:ext cx="5538476" cy="4153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6802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64">
          <a:extLst>
            <a:ext uri="{FF2B5EF4-FFF2-40B4-BE49-F238E27FC236}">
              <a16:creationId xmlns:a16="http://schemas.microsoft.com/office/drawing/2014/main" id="{14240CEE-BBED-13D2-A5CF-E31EF09C3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75" name="Rectangle 774">
            <a:extLst>
              <a:ext uri="{FF2B5EF4-FFF2-40B4-BE49-F238E27FC236}">
                <a16:creationId xmlns:a16="http://schemas.microsoft.com/office/drawing/2014/main" id="{7BDAC5B6-20CE-447F-8BA1-F2274AC7A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7" name="Freeform: Shape 776">
            <a:extLst>
              <a:ext uri="{FF2B5EF4-FFF2-40B4-BE49-F238E27FC236}">
                <a16:creationId xmlns:a16="http://schemas.microsoft.com/office/drawing/2014/main" id="{D1D22B31-BF8F-446B-9009-8A251FB177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custGeom>
            <a:avLst/>
            <a:gdLst>
              <a:gd name="connsiteX0" fmla="*/ 3094406 w 12192000"/>
              <a:gd name="connsiteY0" fmla="*/ 283966 h 6858000"/>
              <a:gd name="connsiteX1" fmla="*/ 3038833 w 12192000"/>
              <a:gd name="connsiteY1" fmla="*/ 309661 h 6858000"/>
              <a:gd name="connsiteX2" fmla="*/ 3348384 w 12192000"/>
              <a:gd name="connsiteY2" fmla="*/ 406000 h 6858000"/>
              <a:gd name="connsiteX3" fmla="*/ 2864309 w 12192000"/>
              <a:gd name="connsiteY3" fmla="*/ 355295 h 6858000"/>
              <a:gd name="connsiteX4" fmla="*/ 2856039 w 12192000"/>
              <a:gd name="connsiteY4" fmla="*/ 388058 h 6858000"/>
              <a:gd name="connsiteX5" fmla="*/ 3405794 w 12192000"/>
              <a:gd name="connsiteY5" fmla="*/ 512089 h 6858000"/>
              <a:gd name="connsiteX6" fmla="*/ 3356651 w 12192000"/>
              <a:gd name="connsiteY6" fmla="*/ 531204 h 6858000"/>
              <a:gd name="connsiteX7" fmla="*/ 3064552 w 12192000"/>
              <a:gd name="connsiteY7" fmla="*/ 483228 h 6858000"/>
              <a:gd name="connsiteX8" fmla="*/ 3005765 w 12192000"/>
              <a:gd name="connsiteY8" fmla="*/ 495708 h 6858000"/>
              <a:gd name="connsiteX9" fmla="*/ 3034700 w 12192000"/>
              <a:gd name="connsiteY9" fmla="*/ 553823 h 6858000"/>
              <a:gd name="connsiteX10" fmla="*/ 3161459 w 12192000"/>
              <a:gd name="connsiteY10" fmla="*/ 576445 h 6858000"/>
              <a:gd name="connsiteX11" fmla="*/ 3358949 w 12192000"/>
              <a:gd name="connsiteY11" fmla="*/ 712961 h 6858000"/>
              <a:gd name="connsiteX12" fmla="*/ 3059960 w 12192000"/>
              <a:gd name="connsiteY12" fmla="*/ 696576 h 6858000"/>
              <a:gd name="connsiteX13" fmla="*/ 3007143 w 12192000"/>
              <a:gd name="connsiteY13" fmla="*/ 729732 h 6858000"/>
              <a:gd name="connsiteX14" fmla="*/ 2986935 w 12192000"/>
              <a:gd name="connsiteY14" fmla="*/ 772635 h 6858000"/>
              <a:gd name="connsiteX15" fmla="*/ 2871197 w 12192000"/>
              <a:gd name="connsiteY15" fmla="*/ 808127 h 6858000"/>
              <a:gd name="connsiteX16" fmla="*/ 3053071 w 12192000"/>
              <a:gd name="connsiteY16" fmla="*/ 847913 h 6858000"/>
              <a:gd name="connsiteX17" fmla="*/ 2858796 w 12192000"/>
              <a:gd name="connsiteY17" fmla="*/ 847913 h 6858000"/>
              <a:gd name="connsiteX18" fmla="*/ 2635588 w 12192000"/>
              <a:gd name="connsiteY18" fmla="*/ 820611 h 6858000"/>
              <a:gd name="connsiteX19" fmla="*/ 2397683 w 12192000"/>
              <a:gd name="connsiteY19" fmla="*/ 829190 h 6858000"/>
              <a:gd name="connsiteX20" fmla="*/ 1921874 w 12192000"/>
              <a:gd name="connsiteY20" fmla="*/ 778877 h 6858000"/>
              <a:gd name="connsiteX21" fmla="*/ 1695450 w 12192000"/>
              <a:gd name="connsiteY21" fmla="*/ 782386 h 6858000"/>
              <a:gd name="connsiteX22" fmla="*/ 2954324 w 12192000"/>
              <a:gd name="connsiteY22" fmla="*/ 1120940 h 6858000"/>
              <a:gd name="connsiteX23" fmla="*/ 2890028 w 12192000"/>
              <a:gd name="connsiteY23" fmla="*/ 1195435 h 6858000"/>
              <a:gd name="connsiteX24" fmla="*/ 3153652 w 12192000"/>
              <a:gd name="connsiteY24" fmla="*/ 1276563 h 6858000"/>
              <a:gd name="connsiteX25" fmla="*/ 3218410 w 12192000"/>
              <a:gd name="connsiteY25" fmla="*/ 1356911 h 6858000"/>
              <a:gd name="connsiteX26" fmla="*/ 3137118 w 12192000"/>
              <a:gd name="connsiteY26" fmla="*/ 1349891 h 6858000"/>
              <a:gd name="connsiteX27" fmla="*/ 3067309 w 12192000"/>
              <a:gd name="connsiteY27" fmla="*/ 1365102 h 6858000"/>
              <a:gd name="connsiteX28" fmla="*/ 3096243 w 12192000"/>
              <a:gd name="connsiteY28" fmla="*/ 1467292 h 6858000"/>
              <a:gd name="connsiteX29" fmla="*/ 3468716 w 12192000"/>
              <a:gd name="connsiteY29" fmla="*/ 1599125 h 6858000"/>
              <a:gd name="connsiteX30" fmla="*/ 3502241 w 12192000"/>
              <a:gd name="connsiteY30" fmla="*/ 1642029 h 6858000"/>
              <a:gd name="connsiteX31" fmla="*/ 3457692 w 12192000"/>
              <a:gd name="connsiteY31" fmla="*/ 1672453 h 6858000"/>
              <a:gd name="connsiteX32" fmla="*/ 3337362 w 12192000"/>
              <a:gd name="connsiteY32" fmla="*/ 1688053 h 6858000"/>
              <a:gd name="connsiteX33" fmla="*/ 3505915 w 12192000"/>
              <a:gd name="connsiteY33" fmla="*/ 1834318 h 6858000"/>
              <a:gd name="connsiteX34" fmla="*/ 3567458 w 12192000"/>
              <a:gd name="connsiteY34" fmla="*/ 1874880 h 6858000"/>
              <a:gd name="connsiteX35" fmla="*/ 3672634 w 12192000"/>
              <a:gd name="connsiteY35" fmla="*/ 1937678 h 6858000"/>
              <a:gd name="connsiteX36" fmla="*/ 3674470 w 12192000"/>
              <a:gd name="connsiteY36" fmla="*/ 1956789 h 6858000"/>
              <a:gd name="connsiteX37" fmla="*/ 3531176 w 12192000"/>
              <a:gd name="connsiteY37" fmla="*/ 2024266 h 6858000"/>
              <a:gd name="connsiteX38" fmla="*/ 3272604 w 12192000"/>
              <a:gd name="connsiteY38" fmla="*/ 2005933 h 6858000"/>
              <a:gd name="connsiteX39" fmla="*/ 3654720 w 12192000"/>
              <a:gd name="connsiteY39" fmla="*/ 2106564 h 6858000"/>
              <a:gd name="connsiteX40" fmla="*/ 2417892 w 12192000"/>
              <a:gd name="connsiteY40" fmla="*/ 1866690 h 6858000"/>
              <a:gd name="connsiteX41" fmla="*/ 2496888 w 12192000"/>
              <a:gd name="connsiteY41" fmla="*/ 1929487 h 6858000"/>
              <a:gd name="connsiteX42" fmla="*/ 2929526 w 12192000"/>
              <a:gd name="connsiteY42" fmla="*/ 2094862 h 6858000"/>
              <a:gd name="connsiteX43" fmla="*/ 3052152 w 12192000"/>
              <a:gd name="connsiteY43" fmla="*/ 2198613 h 6858000"/>
              <a:gd name="connsiteX44" fmla="*/ 3180748 w 12192000"/>
              <a:gd name="connsiteY44" fmla="*/ 2255948 h 6858000"/>
              <a:gd name="connsiteX45" fmla="*/ 3361244 w 12192000"/>
              <a:gd name="connsiteY45" fmla="*/ 2254777 h 6858000"/>
              <a:gd name="connsiteX46" fmla="*/ 3489382 w 12192000"/>
              <a:gd name="connsiteY46" fmla="*/ 2342926 h 6858000"/>
              <a:gd name="connsiteX47" fmla="*/ 3355733 w 12192000"/>
              <a:gd name="connsiteY47" fmla="*/ 2361649 h 6858000"/>
              <a:gd name="connsiteX48" fmla="*/ 3199121 w 12192000"/>
              <a:gd name="connsiteY48" fmla="*/ 2347216 h 6858000"/>
              <a:gd name="connsiteX49" fmla="*/ 2861091 w 12192000"/>
              <a:gd name="connsiteY49" fmla="*/ 2351896 h 6858000"/>
              <a:gd name="connsiteX50" fmla="*/ 2667278 w 12192000"/>
              <a:gd name="connsiteY50" fmla="*/ 2369058 h 6858000"/>
              <a:gd name="connsiteX51" fmla="*/ 2221781 w 12192000"/>
              <a:gd name="connsiteY51" fmla="*/ 2339805 h 6858000"/>
              <a:gd name="connsiteX52" fmla="*/ 2247961 w 12192000"/>
              <a:gd name="connsiteY52" fmla="*/ 2414693 h 6858000"/>
              <a:gd name="connsiteX53" fmla="*/ 2231425 w 12192000"/>
              <a:gd name="connsiteY53" fmla="*/ 2479828 h 6858000"/>
              <a:gd name="connsiteX54" fmla="*/ 2224996 w 12192000"/>
              <a:gd name="connsiteY54" fmla="*/ 2621414 h 6858000"/>
              <a:gd name="connsiteX55" fmla="*/ 2229131 w 12192000"/>
              <a:gd name="connsiteY55" fmla="*/ 2644426 h 6858000"/>
              <a:gd name="connsiteX56" fmla="*/ 2129466 w 12192000"/>
              <a:gd name="connsiteY56" fmla="*/ 2659247 h 6858000"/>
              <a:gd name="connsiteX57" fmla="*/ 2723312 w 12192000"/>
              <a:gd name="connsiteY57" fmla="*/ 2953726 h 6858000"/>
              <a:gd name="connsiteX58" fmla="*/ 2326496 w 12192000"/>
              <a:gd name="connsiteY58" fmla="*/ 2878838 h 6858000"/>
              <a:gd name="connsiteX59" fmla="*/ 2272759 w 12192000"/>
              <a:gd name="connsiteY59" fmla="*/ 3002480 h 6858000"/>
              <a:gd name="connsiteX60" fmla="*/ 2459226 w 12192000"/>
              <a:gd name="connsiteY60" fmla="*/ 3112471 h 6858000"/>
              <a:gd name="connsiteX61" fmla="*/ 2528117 w 12192000"/>
              <a:gd name="connsiteY61" fmla="*/ 3330111 h 6858000"/>
              <a:gd name="connsiteX62" fmla="*/ 2494590 w 12192000"/>
              <a:gd name="connsiteY62" fmla="*/ 3529029 h 6858000"/>
              <a:gd name="connsiteX63" fmla="*/ 2414677 w 12192000"/>
              <a:gd name="connsiteY63" fmla="*/ 3592215 h 6858000"/>
              <a:gd name="connsiteX64" fmla="*/ 2298940 w 12192000"/>
              <a:gd name="connsiteY64" fmla="*/ 3705716 h 6858000"/>
              <a:gd name="connsiteX65" fmla="*/ 2227294 w 12192000"/>
              <a:gd name="connsiteY65" fmla="*/ 3775921 h 6858000"/>
              <a:gd name="connsiteX66" fmla="*/ 1978366 w 12192000"/>
              <a:gd name="connsiteY66" fmla="*/ 3748620 h 6858000"/>
              <a:gd name="connsiteX67" fmla="*/ 2310421 w 12192000"/>
              <a:gd name="connsiteY67" fmla="*/ 3926868 h 6858000"/>
              <a:gd name="connsiteX68" fmla="*/ 2041285 w 12192000"/>
              <a:gd name="connsiteY68" fmla="*/ 3904635 h 6858000"/>
              <a:gd name="connsiteX69" fmla="*/ 1953565 w 12192000"/>
              <a:gd name="connsiteY69" fmla="*/ 3917116 h 6858000"/>
              <a:gd name="connsiteX70" fmla="*/ 2003623 w 12192000"/>
              <a:gd name="connsiteY70" fmla="*/ 3974842 h 6858000"/>
              <a:gd name="connsiteX71" fmla="*/ 2201114 w 12192000"/>
              <a:gd name="connsiteY71" fmla="*/ 4072742 h 6858000"/>
              <a:gd name="connsiteX72" fmla="*/ 2608032 w 12192000"/>
              <a:gd name="connsiteY72" fmla="*/ 4337967 h 6858000"/>
              <a:gd name="connsiteX73" fmla="*/ 2213973 w 12192000"/>
              <a:gd name="connsiteY73" fmla="*/ 4216277 h 6858000"/>
              <a:gd name="connsiteX74" fmla="*/ 2629158 w 12192000"/>
              <a:gd name="connsiteY74" fmla="*/ 4488911 h 6858000"/>
              <a:gd name="connsiteX75" fmla="*/ 2721471 w 12192000"/>
              <a:gd name="connsiteY75" fmla="*/ 4579399 h 6858000"/>
              <a:gd name="connsiteX76" fmla="*/ 2907939 w 12192000"/>
              <a:gd name="connsiteY76" fmla="*/ 4804062 h 6858000"/>
              <a:gd name="connsiteX77" fmla="*/ 2898753 w 12192000"/>
              <a:gd name="connsiteY77" fmla="*/ 4829414 h 6858000"/>
              <a:gd name="connsiteX78" fmla="*/ 2683352 w 12192000"/>
              <a:gd name="connsiteY78" fmla="*/ 4793141 h 6858000"/>
              <a:gd name="connsiteX79" fmla="*/ 2962594 w 12192000"/>
              <a:gd name="connsiteY79" fmla="*/ 4981920 h 6858000"/>
              <a:gd name="connsiteX80" fmla="*/ 3251019 w 12192000"/>
              <a:gd name="connsiteY80" fmla="*/ 5127012 h 6858000"/>
              <a:gd name="connsiteX81" fmla="*/ 3046180 w 12192000"/>
              <a:gd name="connsiteY81" fmla="*/ 5104781 h 6858000"/>
              <a:gd name="connsiteX82" fmla="*/ 2764646 w 12192000"/>
              <a:gd name="connsiteY82" fmla="*/ 5021703 h 6858000"/>
              <a:gd name="connsiteX83" fmla="*/ 2666820 w 12192000"/>
              <a:gd name="connsiteY83" fmla="*/ 5052905 h 6858000"/>
              <a:gd name="connsiteX84" fmla="*/ 2933657 w 12192000"/>
              <a:gd name="connsiteY84" fmla="*/ 5190198 h 6858000"/>
              <a:gd name="connsiteX85" fmla="*/ 3086598 w 12192000"/>
              <a:gd name="connsiteY85" fmla="*/ 5253776 h 6858000"/>
              <a:gd name="connsiteX86" fmla="*/ 3147680 w 12192000"/>
              <a:gd name="connsiteY86" fmla="*/ 5302531 h 6858000"/>
              <a:gd name="connsiteX87" fmla="*/ 3322204 w 12192000"/>
              <a:gd name="connsiteY87" fmla="*/ 5476487 h 6858000"/>
              <a:gd name="connsiteX88" fmla="*/ 3834758 w 12192000"/>
              <a:gd name="connsiteY88" fmla="*/ 5666434 h 6858000"/>
              <a:gd name="connsiteX89" fmla="*/ 4314240 w 12192000"/>
              <a:gd name="connsiteY89" fmla="*/ 5902409 h 6858000"/>
              <a:gd name="connsiteX90" fmla="*/ 4688552 w 12192000"/>
              <a:gd name="connsiteY90" fmla="*/ 6049453 h 6858000"/>
              <a:gd name="connsiteX91" fmla="*/ 5634660 w 12192000"/>
              <a:gd name="connsiteY91" fmla="*/ 6238620 h 6858000"/>
              <a:gd name="connsiteX92" fmla="*/ 9222980 w 12192000"/>
              <a:gd name="connsiteY92" fmla="*/ 4955397 h 6858000"/>
              <a:gd name="connsiteX93" fmla="*/ 9268448 w 12192000"/>
              <a:gd name="connsiteY93" fmla="*/ 4917173 h 6858000"/>
              <a:gd name="connsiteX94" fmla="*/ 9442512 w 12192000"/>
              <a:gd name="connsiteY94" fmla="*/ 4773251 h 6858000"/>
              <a:gd name="connsiteX95" fmla="*/ 9590400 w 12192000"/>
              <a:gd name="connsiteY95" fmla="*/ 4643756 h 6858000"/>
              <a:gd name="connsiteX96" fmla="*/ 9513242 w 12192000"/>
              <a:gd name="connsiteY96" fmla="*/ 4600073 h 6858000"/>
              <a:gd name="connsiteX97" fmla="*/ 9617498 w 12192000"/>
              <a:gd name="connsiteY97" fmla="*/ 4476430 h 6858000"/>
              <a:gd name="connsiteX98" fmla="*/ 9949094 w 12192000"/>
              <a:gd name="connsiteY98" fmla="*/ 4095364 h 6858000"/>
              <a:gd name="connsiteX99" fmla="*/ 10094686 w 12192000"/>
              <a:gd name="connsiteY99" fmla="*/ 4011507 h 6858000"/>
              <a:gd name="connsiteX100" fmla="*/ 10271967 w 12192000"/>
              <a:gd name="connsiteY100" fmla="*/ 3800497 h 6858000"/>
              <a:gd name="connsiteX101" fmla="*/ 10297226 w 12192000"/>
              <a:gd name="connsiteY101" fmla="*/ 3751742 h 6858000"/>
              <a:gd name="connsiteX102" fmla="*/ 10260943 w 12192000"/>
              <a:gd name="connsiteY102" fmla="*/ 3689723 h 6858000"/>
              <a:gd name="connsiteX103" fmla="*/ 10233847 w 12192000"/>
              <a:gd name="connsiteY103" fmla="*/ 3627319 h 6858000"/>
              <a:gd name="connsiteX104" fmla="*/ 10269209 w 12192000"/>
              <a:gd name="connsiteY104" fmla="*/ 3608986 h 6858000"/>
              <a:gd name="connsiteX105" fmla="*/ 10496550 w 12192000"/>
              <a:gd name="connsiteY105" fmla="*/ 3577393 h 6858000"/>
              <a:gd name="connsiteX106" fmla="*/ 10364738 w 12192000"/>
              <a:gd name="connsiteY106" fmla="*/ 3458823 h 6858000"/>
              <a:gd name="connsiteX107" fmla="*/ 10132346 w 12192000"/>
              <a:gd name="connsiteY107" fmla="*/ 3282137 h 6858000"/>
              <a:gd name="connsiteX108" fmla="*/ 10026712 w 12192000"/>
              <a:gd name="connsiteY108" fmla="*/ 3156543 h 6858000"/>
              <a:gd name="connsiteX109" fmla="*/ 10014312 w 12192000"/>
              <a:gd name="connsiteY109" fmla="*/ 3044213 h 6858000"/>
              <a:gd name="connsiteX110" fmla="*/ 9806718 w 12192000"/>
              <a:gd name="connsiteY110" fmla="*/ 2977907 h 6858000"/>
              <a:gd name="connsiteX111" fmla="*/ 10001912 w 12192000"/>
              <a:gd name="connsiteY111" fmla="*/ 2740374 h 6858000"/>
              <a:gd name="connsiteX112" fmla="*/ 10021662 w 12192000"/>
              <a:gd name="connsiteY112" fmla="*/ 2691231 h 6858000"/>
              <a:gd name="connsiteX113" fmla="*/ 9904546 w 12192000"/>
              <a:gd name="connsiteY113" fmla="*/ 2515322 h 6858000"/>
              <a:gd name="connsiteX114" fmla="*/ 9885256 w 12192000"/>
              <a:gd name="connsiteY114" fmla="*/ 2487240 h 6858000"/>
              <a:gd name="connsiteX115" fmla="*/ 9842085 w 12192000"/>
              <a:gd name="connsiteY115" fmla="*/ 2431074 h 6858000"/>
              <a:gd name="connsiteX116" fmla="*/ 9718078 w 12192000"/>
              <a:gd name="connsiteY116" fmla="*/ 2417424 h 6858000"/>
              <a:gd name="connsiteX117" fmla="*/ 9782378 w 12192000"/>
              <a:gd name="connsiteY117" fmla="*/ 2377641 h 6858000"/>
              <a:gd name="connsiteX118" fmla="*/ 9907302 w 12192000"/>
              <a:gd name="connsiteY118" fmla="*/ 2243078 h 6858000"/>
              <a:gd name="connsiteX119" fmla="*/ 9824171 w 12192000"/>
              <a:gd name="connsiteY119" fmla="*/ 2114365 h 6858000"/>
              <a:gd name="connsiteX120" fmla="*/ 9818662 w 12192000"/>
              <a:gd name="connsiteY120" fmla="*/ 2043377 h 6858000"/>
              <a:gd name="connsiteX121" fmla="*/ 9958740 w 12192000"/>
              <a:gd name="connsiteY121" fmla="*/ 1952499 h 6858000"/>
              <a:gd name="connsiteX122" fmla="*/ 10064374 w 12192000"/>
              <a:gd name="connsiteY122" fmla="*/ 1916615 h 6858000"/>
              <a:gd name="connsiteX123" fmla="*/ 10113055 w 12192000"/>
              <a:gd name="connsiteY123" fmla="*/ 1865131 h 6858000"/>
              <a:gd name="connsiteX124" fmla="*/ 10055646 w 12192000"/>
              <a:gd name="connsiteY124" fmla="*/ 1822227 h 6858000"/>
              <a:gd name="connsiteX125" fmla="*/ 9800748 w 12192000"/>
              <a:gd name="connsiteY125" fmla="*/ 1720036 h 6858000"/>
              <a:gd name="connsiteX126" fmla="*/ 9938071 w 12192000"/>
              <a:gd name="connsiteY126" fmla="*/ 1634617 h 6858000"/>
              <a:gd name="connsiteX127" fmla="*/ 9220224 w 12192000"/>
              <a:gd name="connsiteY127" fmla="*/ 1231709 h 6858000"/>
              <a:gd name="connsiteX128" fmla="*/ 9133419 w 12192000"/>
              <a:gd name="connsiteY128" fmla="*/ 1170083 h 6858000"/>
              <a:gd name="connsiteX129" fmla="*/ 8672768 w 12192000"/>
              <a:gd name="connsiteY129" fmla="*/ 1020699 h 6858000"/>
              <a:gd name="connsiteX130" fmla="*/ 8198797 w 12192000"/>
              <a:gd name="connsiteY130" fmla="*/ 915000 h 6858000"/>
              <a:gd name="connsiteX131" fmla="*/ 8528095 w 12192000"/>
              <a:gd name="connsiteY131" fmla="*/ 691898 h 6858000"/>
              <a:gd name="connsiteX132" fmla="*/ 8025190 w 12192000"/>
              <a:gd name="connsiteY132" fmla="*/ 640021 h 6858000"/>
              <a:gd name="connsiteX133" fmla="*/ 7976047 w 12192000"/>
              <a:gd name="connsiteY133" fmla="*/ 641584 h 6858000"/>
              <a:gd name="connsiteX134" fmla="*/ 6988604 w 12192000"/>
              <a:gd name="connsiteY134" fmla="*/ 607260 h 6858000"/>
              <a:gd name="connsiteX135" fmla="*/ 5573116 w 12192000"/>
              <a:gd name="connsiteY135" fmla="*/ 493368 h 6858000"/>
              <a:gd name="connsiteX136" fmla="*/ 4401503 w 12192000"/>
              <a:gd name="connsiteY136" fmla="*/ 425112 h 6858000"/>
              <a:gd name="connsiteX137" fmla="*/ 3154109 w 12192000"/>
              <a:gd name="connsiteY137" fmla="*/ 292499 h 6858000"/>
              <a:gd name="connsiteX138" fmla="*/ 3094406 w 12192000"/>
              <a:gd name="connsiteY138" fmla="*/ 283966 h 6858000"/>
              <a:gd name="connsiteX139" fmla="*/ 0 w 12192000"/>
              <a:gd name="connsiteY139" fmla="*/ 0 h 6858000"/>
              <a:gd name="connsiteX140" fmla="*/ 12192000 w 12192000"/>
              <a:gd name="connsiteY140" fmla="*/ 0 h 6858000"/>
              <a:gd name="connsiteX141" fmla="*/ 12192000 w 12192000"/>
              <a:gd name="connsiteY141" fmla="*/ 6858000 h 6858000"/>
              <a:gd name="connsiteX142" fmla="*/ 0 w 12192000"/>
              <a:gd name="connsiteY14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12192000" h="6858000">
                <a:moveTo>
                  <a:pt x="3094406" y="283966"/>
                </a:moveTo>
                <a:cubicBezTo>
                  <a:pt x="3074312" y="283528"/>
                  <a:pt x="3054907" y="288795"/>
                  <a:pt x="3038833" y="309661"/>
                </a:cubicBezTo>
                <a:cubicBezTo>
                  <a:pt x="3124259" y="364657"/>
                  <a:pt x="3233105" y="343983"/>
                  <a:pt x="3348384" y="406000"/>
                </a:cubicBezTo>
                <a:cubicBezTo>
                  <a:pt x="3161001" y="386497"/>
                  <a:pt x="3012653" y="370896"/>
                  <a:pt x="2864309" y="355295"/>
                </a:cubicBezTo>
                <a:cubicBezTo>
                  <a:pt x="2861553" y="366216"/>
                  <a:pt x="2858796" y="377136"/>
                  <a:pt x="2856039" y="388058"/>
                </a:cubicBezTo>
                <a:cubicBezTo>
                  <a:pt x="3045722" y="411070"/>
                  <a:pt x="3221166" y="470356"/>
                  <a:pt x="3405794" y="512089"/>
                </a:cubicBezTo>
                <a:cubicBezTo>
                  <a:pt x="3388799" y="537835"/>
                  <a:pt x="3371808" y="532763"/>
                  <a:pt x="3356651" y="531204"/>
                </a:cubicBezTo>
                <a:cubicBezTo>
                  <a:pt x="3257907" y="521062"/>
                  <a:pt x="3159164" y="510922"/>
                  <a:pt x="3064552" y="483228"/>
                </a:cubicBezTo>
                <a:cubicBezTo>
                  <a:pt x="3043427" y="476987"/>
                  <a:pt x="3017704" y="476987"/>
                  <a:pt x="3005765" y="495708"/>
                </a:cubicBezTo>
                <a:cubicBezTo>
                  <a:pt x="2988771" y="522231"/>
                  <a:pt x="3013113" y="539393"/>
                  <a:pt x="3034700" y="553823"/>
                </a:cubicBezTo>
                <a:cubicBezTo>
                  <a:pt x="3072360" y="578787"/>
                  <a:pt x="3117827" y="571767"/>
                  <a:pt x="3161459" y="576445"/>
                </a:cubicBezTo>
                <a:cubicBezTo>
                  <a:pt x="3277655" y="588537"/>
                  <a:pt x="3333228" y="626370"/>
                  <a:pt x="3358949" y="712961"/>
                </a:cubicBezTo>
                <a:cubicBezTo>
                  <a:pt x="3256987" y="677857"/>
                  <a:pt x="3158703" y="721151"/>
                  <a:pt x="3059960" y="696576"/>
                </a:cubicBezTo>
                <a:cubicBezTo>
                  <a:pt x="3034240" y="690338"/>
                  <a:pt x="2993364" y="699698"/>
                  <a:pt x="3007143" y="729732"/>
                </a:cubicBezTo>
                <a:cubicBezTo>
                  <a:pt x="3020003" y="757814"/>
                  <a:pt x="3062716" y="778096"/>
                  <a:pt x="2986935" y="772635"/>
                </a:cubicBezTo>
                <a:cubicBezTo>
                  <a:pt x="2932740" y="768735"/>
                  <a:pt x="2826647" y="800329"/>
                  <a:pt x="2871197" y="808127"/>
                </a:cubicBezTo>
                <a:cubicBezTo>
                  <a:pt x="2927228" y="817881"/>
                  <a:pt x="2981883" y="831921"/>
                  <a:pt x="3053071" y="847913"/>
                </a:cubicBezTo>
                <a:cubicBezTo>
                  <a:pt x="2974533" y="874043"/>
                  <a:pt x="2918042" y="868584"/>
                  <a:pt x="2858796" y="847913"/>
                </a:cubicBezTo>
                <a:cubicBezTo>
                  <a:pt x="2787150" y="822949"/>
                  <a:pt x="2693916" y="792528"/>
                  <a:pt x="2635588" y="820611"/>
                </a:cubicBezTo>
                <a:cubicBezTo>
                  <a:pt x="2548326" y="862734"/>
                  <a:pt x="2475760" y="836211"/>
                  <a:pt x="2397683" y="829190"/>
                </a:cubicBezTo>
                <a:cubicBezTo>
                  <a:pt x="2238775" y="814759"/>
                  <a:pt x="2081241" y="790576"/>
                  <a:pt x="1921874" y="778877"/>
                </a:cubicBezTo>
                <a:cubicBezTo>
                  <a:pt x="1858036" y="774195"/>
                  <a:pt x="1789143" y="751964"/>
                  <a:pt x="1695450" y="782386"/>
                </a:cubicBezTo>
                <a:cubicBezTo>
                  <a:pt x="2119822" y="938012"/>
                  <a:pt x="2575423" y="928262"/>
                  <a:pt x="2954324" y="1120940"/>
                </a:cubicBezTo>
                <a:cubicBezTo>
                  <a:pt x="2938251" y="1139269"/>
                  <a:pt x="2856502" y="1191535"/>
                  <a:pt x="2890028" y="1195435"/>
                </a:cubicBezTo>
                <a:cubicBezTo>
                  <a:pt x="2984178" y="1206748"/>
                  <a:pt x="3067767" y="1244971"/>
                  <a:pt x="3153652" y="1276563"/>
                </a:cubicBezTo>
                <a:cubicBezTo>
                  <a:pt x="3190855" y="1290216"/>
                  <a:pt x="3235862" y="1308157"/>
                  <a:pt x="3218410" y="1356911"/>
                </a:cubicBezTo>
                <a:cubicBezTo>
                  <a:pt x="3186719" y="1370562"/>
                  <a:pt x="3163296" y="1351451"/>
                  <a:pt x="3137118" y="1349891"/>
                </a:cubicBezTo>
                <a:cubicBezTo>
                  <a:pt x="3110480" y="1348331"/>
                  <a:pt x="3050773" y="1358471"/>
                  <a:pt x="3067309" y="1365102"/>
                </a:cubicBezTo>
                <a:cubicBezTo>
                  <a:pt x="3142629" y="1395136"/>
                  <a:pt x="3007143" y="1467292"/>
                  <a:pt x="3096243" y="1467292"/>
                </a:cubicBezTo>
                <a:cubicBezTo>
                  <a:pt x="3245506" y="1467681"/>
                  <a:pt x="3324961" y="1595613"/>
                  <a:pt x="3468716" y="1599125"/>
                </a:cubicBezTo>
                <a:cubicBezTo>
                  <a:pt x="3491677" y="1599513"/>
                  <a:pt x="3502700" y="1622137"/>
                  <a:pt x="3502241" y="1642029"/>
                </a:cubicBezTo>
                <a:cubicBezTo>
                  <a:pt x="3502241" y="1665822"/>
                  <a:pt x="3481116" y="1670112"/>
                  <a:pt x="3457692" y="1672453"/>
                </a:cubicBezTo>
                <a:cubicBezTo>
                  <a:pt x="3421868" y="1675962"/>
                  <a:pt x="3384667" y="1642029"/>
                  <a:pt x="3337362" y="1688053"/>
                </a:cubicBezTo>
                <a:cubicBezTo>
                  <a:pt x="3422329" y="1714966"/>
                  <a:pt x="3507294" y="1741878"/>
                  <a:pt x="3505915" y="1834318"/>
                </a:cubicBezTo>
                <a:cubicBezTo>
                  <a:pt x="3505457" y="1859279"/>
                  <a:pt x="3540820" y="1868640"/>
                  <a:pt x="3567458" y="1874880"/>
                </a:cubicBezTo>
                <a:cubicBezTo>
                  <a:pt x="3611549" y="1885023"/>
                  <a:pt x="3648750" y="1902965"/>
                  <a:pt x="3672634" y="1937678"/>
                </a:cubicBezTo>
                <a:cubicBezTo>
                  <a:pt x="3672172" y="1944308"/>
                  <a:pt x="3671715" y="1951329"/>
                  <a:pt x="3674470" y="1956789"/>
                </a:cubicBezTo>
                <a:cubicBezTo>
                  <a:pt x="3666664" y="2040646"/>
                  <a:pt x="3602363" y="2038306"/>
                  <a:pt x="3531176" y="2024266"/>
                </a:cubicBezTo>
                <a:cubicBezTo>
                  <a:pt x="3446211" y="2007103"/>
                  <a:pt x="3362164" y="1975900"/>
                  <a:pt x="3272604" y="2005933"/>
                </a:cubicBezTo>
                <a:cubicBezTo>
                  <a:pt x="3398905" y="2046107"/>
                  <a:pt x="3536229" y="2049228"/>
                  <a:pt x="3654720" y="2106564"/>
                </a:cubicBezTo>
                <a:cubicBezTo>
                  <a:pt x="3221166" y="2117095"/>
                  <a:pt x="2838130" y="1936116"/>
                  <a:pt x="2417892" y="1866690"/>
                </a:cubicBezTo>
                <a:cubicBezTo>
                  <a:pt x="2432130" y="1913105"/>
                  <a:pt x="2466114" y="1922465"/>
                  <a:pt x="2496888" y="1929487"/>
                </a:cubicBezTo>
                <a:cubicBezTo>
                  <a:pt x="2652123" y="1964590"/>
                  <a:pt x="2788067" y="2034408"/>
                  <a:pt x="2929526" y="2094862"/>
                </a:cubicBezTo>
                <a:cubicBezTo>
                  <a:pt x="2987851" y="2119825"/>
                  <a:pt x="3030106" y="2144789"/>
                  <a:pt x="3052152" y="2198613"/>
                </a:cubicBezTo>
                <a:cubicBezTo>
                  <a:pt x="3071903" y="2247367"/>
                  <a:pt x="3110021" y="2269990"/>
                  <a:pt x="3180748" y="2255948"/>
                </a:cubicBezTo>
                <a:cubicBezTo>
                  <a:pt x="3238157" y="2244246"/>
                  <a:pt x="3301078" y="2250487"/>
                  <a:pt x="3361244" y="2254777"/>
                </a:cubicBezTo>
                <a:cubicBezTo>
                  <a:pt x="3430596" y="2259459"/>
                  <a:pt x="3508213" y="2314455"/>
                  <a:pt x="3489382" y="2342926"/>
                </a:cubicBezTo>
                <a:cubicBezTo>
                  <a:pt x="3457233" y="2391292"/>
                  <a:pt x="3403498" y="2367110"/>
                  <a:pt x="3355733" y="2361649"/>
                </a:cubicBezTo>
                <a:cubicBezTo>
                  <a:pt x="3301537" y="2355018"/>
                  <a:pt x="3200957" y="2341367"/>
                  <a:pt x="3199121" y="2347216"/>
                </a:cubicBezTo>
                <a:cubicBezTo>
                  <a:pt x="3163754" y="2468518"/>
                  <a:pt x="2914827" y="2362819"/>
                  <a:pt x="2861091" y="2351896"/>
                </a:cubicBezTo>
                <a:cubicBezTo>
                  <a:pt x="2794038" y="2338245"/>
                  <a:pt x="2731116" y="2363208"/>
                  <a:pt x="2667278" y="2369058"/>
                </a:cubicBezTo>
                <a:cubicBezTo>
                  <a:pt x="2610328" y="2374518"/>
                  <a:pt x="2288376" y="2391292"/>
                  <a:pt x="2221781" y="2339805"/>
                </a:cubicBezTo>
                <a:cubicBezTo>
                  <a:pt x="2212595" y="2379978"/>
                  <a:pt x="2231884" y="2396361"/>
                  <a:pt x="2247961" y="2414693"/>
                </a:cubicBezTo>
                <a:cubicBezTo>
                  <a:pt x="2270465" y="2440824"/>
                  <a:pt x="2274138" y="2459157"/>
                  <a:pt x="2231425" y="2479828"/>
                </a:cubicBezTo>
                <a:cubicBezTo>
                  <a:pt x="2109717" y="2539115"/>
                  <a:pt x="2111557" y="2541065"/>
                  <a:pt x="2224996" y="2621414"/>
                </a:cubicBezTo>
                <a:cubicBezTo>
                  <a:pt x="2230509" y="2624923"/>
                  <a:pt x="2228211" y="2636624"/>
                  <a:pt x="2229131" y="2644426"/>
                </a:cubicBezTo>
                <a:cubicBezTo>
                  <a:pt x="2199276" y="2656906"/>
                  <a:pt x="2164373" y="2625703"/>
                  <a:pt x="2129466" y="2659247"/>
                </a:cubicBezTo>
                <a:cubicBezTo>
                  <a:pt x="2281487" y="2806680"/>
                  <a:pt x="2513421" y="2842953"/>
                  <a:pt x="2723312" y="2953726"/>
                </a:cubicBezTo>
                <a:cubicBezTo>
                  <a:pt x="2553377" y="2990389"/>
                  <a:pt x="2451419" y="2862456"/>
                  <a:pt x="2326496" y="2878838"/>
                </a:cubicBezTo>
                <a:cubicBezTo>
                  <a:pt x="2264036" y="2919012"/>
                  <a:pt x="2449582" y="2983367"/>
                  <a:pt x="2272759" y="3002480"/>
                </a:cubicBezTo>
                <a:cubicBezTo>
                  <a:pt x="2349461" y="3037583"/>
                  <a:pt x="2406411" y="3071905"/>
                  <a:pt x="2459226" y="3112471"/>
                </a:cubicBezTo>
                <a:cubicBezTo>
                  <a:pt x="2553377" y="3185016"/>
                  <a:pt x="2571749" y="3232602"/>
                  <a:pt x="2528117" y="3330111"/>
                </a:cubicBezTo>
                <a:cubicBezTo>
                  <a:pt x="2499642" y="3394076"/>
                  <a:pt x="2457848" y="3452973"/>
                  <a:pt x="2494590" y="3529029"/>
                </a:cubicBezTo>
                <a:cubicBezTo>
                  <a:pt x="2520308" y="3581294"/>
                  <a:pt x="2510206" y="3615617"/>
                  <a:pt x="2414677" y="3592215"/>
                </a:cubicBezTo>
                <a:cubicBezTo>
                  <a:pt x="2311799" y="3567251"/>
                  <a:pt x="2273221" y="3614057"/>
                  <a:pt x="2298940" y="3705716"/>
                </a:cubicBezTo>
                <a:cubicBezTo>
                  <a:pt x="2315473" y="3764612"/>
                  <a:pt x="2298020" y="3782553"/>
                  <a:pt x="2227294" y="3775921"/>
                </a:cubicBezTo>
                <a:cubicBezTo>
                  <a:pt x="2149215" y="3768512"/>
                  <a:pt x="2074811" y="3729898"/>
                  <a:pt x="1978366" y="3748620"/>
                </a:cubicBezTo>
                <a:cubicBezTo>
                  <a:pt x="2055522" y="3855492"/>
                  <a:pt x="2220403" y="3825068"/>
                  <a:pt x="2310421" y="3926868"/>
                </a:cubicBezTo>
                <a:cubicBezTo>
                  <a:pt x="2202950" y="3927259"/>
                  <a:pt x="2120739" y="3926868"/>
                  <a:pt x="2041285" y="3904635"/>
                </a:cubicBezTo>
                <a:cubicBezTo>
                  <a:pt x="2008216" y="3895664"/>
                  <a:pt x="1971934" y="3886305"/>
                  <a:pt x="1953565" y="3917116"/>
                </a:cubicBezTo>
                <a:cubicBezTo>
                  <a:pt x="1931978" y="3954170"/>
                  <a:pt x="1976527" y="3968211"/>
                  <a:pt x="2003623" y="3974842"/>
                </a:cubicBezTo>
                <a:cubicBezTo>
                  <a:pt x="2079866" y="3993563"/>
                  <a:pt x="2138192" y="4038028"/>
                  <a:pt x="2201114" y="4072742"/>
                </a:cubicBezTo>
                <a:cubicBezTo>
                  <a:pt x="2339356" y="4148800"/>
                  <a:pt x="2490917" y="4212375"/>
                  <a:pt x="2608032" y="4337967"/>
                </a:cubicBezTo>
                <a:cubicBezTo>
                  <a:pt x="2460606" y="4305983"/>
                  <a:pt x="2350838" y="4231487"/>
                  <a:pt x="2213973" y="4216277"/>
                </a:cubicBezTo>
                <a:cubicBezTo>
                  <a:pt x="2332467" y="4330557"/>
                  <a:pt x="2484945" y="4405834"/>
                  <a:pt x="2629158" y="4488911"/>
                </a:cubicBezTo>
                <a:cubicBezTo>
                  <a:pt x="2670494" y="4512315"/>
                  <a:pt x="2712289" y="4528306"/>
                  <a:pt x="2721471" y="4579399"/>
                </a:cubicBezTo>
                <a:cubicBezTo>
                  <a:pt x="2739385" y="4678470"/>
                  <a:pt x="2793121" y="4760378"/>
                  <a:pt x="2907939" y="4804062"/>
                </a:cubicBezTo>
                <a:cubicBezTo>
                  <a:pt x="2908859" y="4804452"/>
                  <a:pt x="2902428" y="4819274"/>
                  <a:pt x="2898753" y="4829414"/>
                </a:cubicBezTo>
                <a:cubicBezTo>
                  <a:pt x="2828485" y="4832536"/>
                  <a:pt x="2772912" y="4774028"/>
                  <a:pt x="2683352" y="4793141"/>
                </a:cubicBezTo>
                <a:cubicBezTo>
                  <a:pt x="2769239" y="4872708"/>
                  <a:pt x="2840885" y="4944087"/>
                  <a:pt x="2962594" y="4981920"/>
                </a:cubicBezTo>
                <a:cubicBezTo>
                  <a:pt x="3059960" y="5011952"/>
                  <a:pt x="3180289" y="5029503"/>
                  <a:pt x="3251019" y="5127012"/>
                </a:cubicBezTo>
                <a:cubicBezTo>
                  <a:pt x="3168808" y="5146126"/>
                  <a:pt x="3107723" y="5121944"/>
                  <a:pt x="3046180" y="5104781"/>
                </a:cubicBezTo>
                <a:cubicBezTo>
                  <a:pt x="2952030" y="5078258"/>
                  <a:pt x="2858796" y="5048226"/>
                  <a:pt x="2764646" y="5021703"/>
                </a:cubicBezTo>
                <a:cubicBezTo>
                  <a:pt x="2728821" y="5011563"/>
                  <a:pt x="2689782" y="5004540"/>
                  <a:pt x="2666820" y="5052905"/>
                </a:cubicBezTo>
                <a:cubicBezTo>
                  <a:pt x="2786691" y="5063047"/>
                  <a:pt x="2858337" y="5128575"/>
                  <a:pt x="2933657" y="5190198"/>
                </a:cubicBezTo>
                <a:cubicBezTo>
                  <a:pt x="2975911" y="5224912"/>
                  <a:pt x="3010358" y="5271328"/>
                  <a:pt x="3086598" y="5253776"/>
                </a:cubicBezTo>
                <a:cubicBezTo>
                  <a:pt x="3126554" y="5244415"/>
                  <a:pt x="3151814" y="5270547"/>
                  <a:pt x="3147680" y="5302531"/>
                </a:cubicBezTo>
                <a:cubicBezTo>
                  <a:pt x="3132525" y="5415251"/>
                  <a:pt x="3225759" y="5454645"/>
                  <a:pt x="3322204" y="5476487"/>
                </a:cubicBezTo>
                <a:cubicBezTo>
                  <a:pt x="3504998" y="5517440"/>
                  <a:pt x="3657018" y="5613779"/>
                  <a:pt x="3834758" y="5666434"/>
                </a:cubicBezTo>
                <a:cubicBezTo>
                  <a:pt x="4007445" y="5717529"/>
                  <a:pt x="4141095" y="5838830"/>
                  <a:pt x="4314240" y="5902409"/>
                </a:cubicBezTo>
                <a:cubicBezTo>
                  <a:pt x="4439624" y="5948433"/>
                  <a:pt x="4559494" y="6007718"/>
                  <a:pt x="4688552" y="6049453"/>
                </a:cubicBezTo>
                <a:cubicBezTo>
                  <a:pt x="4993968" y="6148131"/>
                  <a:pt x="5305360" y="6227308"/>
                  <a:pt x="5634660" y="6238620"/>
                </a:cubicBezTo>
                <a:cubicBezTo>
                  <a:pt x="5906549" y="6247590"/>
                  <a:pt x="8264931" y="6239010"/>
                  <a:pt x="9222980" y="4955397"/>
                </a:cubicBezTo>
                <a:cubicBezTo>
                  <a:pt x="9241350" y="4949155"/>
                  <a:pt x="9262017" y="4932775"/>
                  <a:pt x="9268448" y="4917173"/>
                </a:cubicBezTo>
                <a:cubicBezTo>
                  <a:pt x="9299220" y="4844235"/>
                  <a:pt x="9374540" y="4812644"/>
                  <a:pt x="9442512" y="4773251"/>
                </a:cubicBezTo>
                <a:cubicBezTo>
                  <a:pt x="9502220" y="4738536"/>
                  <a:pt x="9565600" y="4702263"/>
                  <a:pt x="9590400" y="4643756"/>
                </a:cubicBezTo>
                <a:cubicBezTo>
                  <a:pt x="9623008" y="4565749"/>
                  <a:pt x="9530236" y="4629716"/>
                  <a:pt x="9513242" y="4600073"/>
                </a:cubicBezTo>
                <a:cubicBezTo>
                  <a:pt x="9548605" y="4559509"/>
                  <a:pt x="9603261" y="4522454"/>
                  <a:pt x="9617498" y="4476430"/>
                </a:cubicBezTo>
                <a:cubicBezTo>
                  <a:pt x="9669394" y="4310276"/>
                  <a:pt x="9781460" y="4189364"/>
                  <a:pt x="9949094" y="4095364"/>
                </a:cubicBezTo>
                <a:cubicBezTo>
                  <a:pt x="9997318" y="4068452"/>
                  <a:pt x="10029007" y="4019306"/>
                  <a:pt x="10094686" y="4011507"/>
                </a:cubicBezTo>
                <a:cubicBezTo>
                  <a:pt x="10240735" y="3994345"/>
                  <a:pt x="10194808" y="3860171"/>
                  <a:pt x="10271967" y="3800497"/>
                </a:cubicBezTo>
                <a:cubicBezTo>
                  <a:pt x="10286662" y="3789184"/>
                  <a:pt x="10299980" y="3766953"/>
                  <a:pt x="10297226" y="3751742"/>
                </a:cubicBezTo>
                <a:cubicBezTo>
                  <a:pt x="10293091" y="3729898"/>
                  <a:pt x="10275639" y="3709227"/>
                  <a:pt x="10260943" y="3689723"/>
                </a:cubicBezTo>
                <a:cubicBezTo>
                  <a:pt x="10245786" y="3670222"/>
                  <a:pt x="10222825" y="3653061"/>
                  <a:pt x="10233847" y="3627319"/>
                </a:cubicBezTo>
                <a:cubicBezTo>
                  <a:pt x="10238437" y="3616788"/>
                  <a:pt x="10235225" y="3580125"/>
                  <a:pt x="10269209" y="3608986"/>
                </a:cubicBezTo>
                <a:cubicBezTo>
                  <a:pt x="10362443" y="3688165"/>
                  <a:pt x="10416637" y="3613279"/>
                  <a:pt x="10496550" y="3577393"/>
                </a:cubicBezTo>
                <a:cubicBezTo>
                  <a:pt x="10432253" y="3540340"/>
                  <a:pt x="10374383" y="3514208"/>
                  <a:pt x="10364738" y="3458823"/>
                </a:cubicBezTo>
                <a:cubicBezTo>
                  <a:pt x="10344991" y="3344542"/>
                  <a:pt x="10260485" y="3292277"/>
                  <a:pt x="10132346" y="3282137"/>
                </a:cubicBezTo>
                <a:cubicBezTo>
                  <a:pt x="10179650" y="3171757"/>
                  <a:pt x="10179650" y="3171757"/>
                  <a:pt x="10026712" y="3156543"/>
                </a:cubicBezTo>
                <a:cubicBezTo>
                  <a:pt x="10085499" y="3086337"/>
                  <a:pt x="10085499" y="3068396"/>
                  <a:pt x="10014312" y="3044213"/>
                </a:cubicBezTo>
                <a:cubicBezTo>
                  <a:pt x="9945880" y="3021201"/>
                  <a:pt x="9870100" y="3013401"/>
                  <a:pt x="9806718" y="2977907"/>
                </a:cubicBezTo>
                <a:cubicBezTo>
                  <a:pt x="9865047" y="2888199"/>
                  <a:pt x="9881580" y="2784060"/>
                  <a:pt x="10001912" y="2740374"/>
                </a:cubicBezTo>
                <a:cubicBezTo>
                  <a:pt x="10020741" y="2733743"/>
                  <a:pt x="10033600" y="2706830"/>
                  <a:pt x="10021662" y="2691231"/>
                </a:cubicBezTo>
                <a:cubicBezTo>
                  <a:pt x="9978030" y="2634675"/>
                  <a:pt x="10040492" y="2527414"/>
                  <a:pt x="9904546" y="2515322"/>
                </a:cubicBezTo>
                <a:cubicBezTo>
                  <a:pt x="9887552" y="2514152"/>
                  <a:pt x="9871936" y="2502450"/>
                  <a:pt x="9885256" y="2487240"/>
                </a:cubicBezTo>
                <a:cubicBezTo>
                  <a:pt x="9931184" y="2434196"/>
                  <a:pt x="9875611" y="2437706"/>
                  <a:pt x="9842085" y="2431074"/>
                </a:cubicBezTo>
                <a:cubicBezTo>
                  <a:pt x="9801668" y="2422884"/>
                  <a:pt x="9755740" y="2446287"/>
                  <a:pt x="9718078" y="2417424"/>
                </a:cubicBezTo>
                <a:cubicBezTo>
                  <a:pt x="9726806" y="2386999"/>
                  <a:pt x="9759413" y="2387390"/>
                  <a:pt x="9782378" y="2377641"/>
                </a:cubicBezTo>
                <a:cubicBezTo>
                  <a:pt x="9849430" y="2349558"/>
                  <a:pt x="9904086" y="2316013"/>
                  <a:pt x="9907302" y="2243078"/>
                </a:cubicBezTo>
                <a:cubicBezTo>
                  <a:pt x="9909596" y="2184182"/>
                  <a:pt x="9916946" y="2132305"/>
                  <a:pt x="9824171" y="2114365"/>
                </a:cubicBezTo>
                <a:cubicBezTo>
                  <a:pt x="9785593" y="2106953"/>
                  <a:pt x="9796616" y="2064440"/>
                  <a:pt x="9818662" y="2043377"/>
                </a:cubicBezTo>
                <a:cubicBezTo>
                  <a:pt x="9858160" y="2005933"/>
                  <a:pt x="9890766" y="1956008"/>
                  <a:pt x="9958740" y="1952499"/>
                </a:cubicBezTo>
                <a:cubicBezTo>
                  <a:pt x="10000075" y="1950158"/>
                  <a:pt x="10031764" y="1934556"/>
                  <a:pt x="10064374" y="1916615"/>
                </a:cubicBezTo>
                <a:cubicBezTo>
                  <a:pt x="10087795" y="1903743"/>
                  <a:pt x="10115810" y="1892823"/>
                  <a:pt x="10113055" y="1865131"/>
                </a:cubicBezTo>
                <a:cubicBezTo>
                  <a:pt x="10110302" y="1838607"/>
                  <a:pt x="10083203" y="1827686"/>
                  <a:pt x="10055646" y="1822227"/>
                </a:cubicBezTo>
                <a:cubicBezTo>
                  <a:pt x="9963792" y="1804675"/>
                  <a:pt x="9877448" y="1778933"/>
                  <a:pt x="9800748" y="1720036"/>
                </a:cubicBezTo>
                <a:cubicBezTo>
                  <a:pt x="9851726" y="1688834"/>
                  <a:pt x="9900410" y="1666211"/>
                  <a:pt x="9938071" y="1634617"/>
                </a:cubicBezTo>
                <a:cubicBezTo>
                  <a:pt x="10029007" y="1558172"/>
                  <a:pt x="9258802" y="1317517"/>
                  <a:pt x="9220224" y="1231709"/>
                </a:cubicBezTo>
                <a:cubicBezTo>
                  <a:pt x="9208284" y="1205187"/>
                  <a:pt x="9167410" y="1177883"/>
                  <a:pt x="9133419" y="1170083"/>
                </a:cubicBezTo>
                <a:cubicBezTo>
                  <a:pt x="8974052" y="1133420"/>
                  <a:pt x="8835810" y="1051123"/>
                  <a:pt x="8672768" y="1020699"/>
                </a:cubicBezTo>
                <a:cubicBezTo>
                  <a:pt x="8518912" y="991837"/>
                  <a:pt x="8367350" y="953222"/>
                  <a:pt x="8198797" y="915000"/>
                </a:cubicBezTo>
                <a:cubicBezTo>
                  <a:pt x="8302134" y="819048"/>
                  <a:pt x="8485382" y="830361"/>
                  <a:pt x="8528095" y="691898"/>
                </a:cubicBezTo>
                <a:cubicBezTo>
                  <a:pt x="8361379" y="656013"/>
                  <a:pt x="8185937" y="696968"/>
                  <a:pt x="8025190" y="640021"/>
                </a:cubicBezTo>
                <a:cubicBezTo>
                  <a:pt x="8011411" y="634954"/>
                  <a:pt x="7992579" y="640021"/>
                  <a:pt x="7976047" y="641584"/>
                </a:cubicBezTo>
                <a:cubicBezTo>
                  <a:pt x="7644909" y="672005"/>
                  <a:pt x="7315149" y="645484"/>
                  <a:pt x="6988604" y="607260"/>
                </a:cubicBezTo>
                <a:cubicBezTo>
                  <a:pt x="6518305" y="552656"/>
                  <a:pt x="6046170" y="517941"/>
                  <a:pt x="5573116" y="493368"/>
                </a:cubicBezTo>
                <a:cubicBezTo>
                  <a:pt x="5182272" y="473086"/>
                  <a:pt x="4790511" y="464116"/>
                  <a:pt x="4401503" y="425112"/>
                </a:cubicBezTo>
                <a:cubicBezTo>
                  <a:pt x="3985401" y="383379"/>
                  <a:pt x="3569756" y="336184"/>
                  <a:pt x="3154109" y="292499"/>
                </a:cubicBezTo>
                <a:cubicBezTo>
                  <a:pt x="3135280" y="290549"/>
                  <a:pt x="3114499" y="284406"/>
                  <a:pt x="3094406" y="28396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F243C8-C4C6-4481-B97A-A325730528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5143" y="325217"/>
            <a:ext cx="2156671" cy="449306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97D5CA3-0A9E-F2EE-B2C5-94739DD66B0E}"/>
              </a:ext>
            </a:extLst>
          </p:cNvPr>
          <p:cNvSpPr txBox="1"/>
          <p:nvPr/>
        </p:nvSpPr>
        <p:spPr>
          <a:xfrm>
            <a:off x="4073857" y="1971585"/>
            <a:ext cx="4572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2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Plantix</a:t>
            </a:r>
            <a:r>
              <a:rPr lang="en-US" b="1" i="0" dirty="0">
                <a:solidFill>
                  <a:srgbClr val="E6E8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76144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p44"/>
          <p:cNvSpPr txBox="1">
            <a:spLocks noGrp="1"/>
          </p:cNvSpPr>
          <p:nvPr>
            <p:ph type="title"/>
          </p:nvPr>
        </p:nvSpPr>
        <p:spPr>
          <a:xfrm>
            <a:off x="441886" y="481857"/>
            <a:ext cx="8260227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191919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pace Mono"/>
              </a:rPr>
              <a:t>AGRICULTURA CA SISTEM MECATRONIC</a:t>
            </a:r>
            <a:endParaRPr lang="en-US" b="1" dirty="0"/>
          </a:p>
        </p:txBody>
      </p:sp>
      <p:sp>
        <p:nvSpPr>
          <p:cNvPr id="914" name="Google Shape;914;p44"/>
          <p:cNvSpPr txBox="1"/>
          <p:nvPr/>
        </p:nvSpPr>
        <p:spPr>
          <a:xfrm flipH="1">
            <a:off x="713125" y="1539377"/>
            <a:ext cx="1812300" cy="10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/>
              <a:t>Senzori</a:t>
            </a:r>
            <a:br>
              <a:rPr lang="en-US" sz="1600" dirty="0"/>
            </a:br>
            <a:endParaRPr sz="1200" dirty="0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916" name="Google Shape;916;p44"/>
          <p:cNvSpPr txBox="1"/>
          <p:nvPr/>
        </p:nvSpPr>
        <p:spPr>
          <a:xfrm flipH="1">
            <a:off x="3371683" y="1381064"/>
            <a:ext cx="1812300" cy="10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rPr>
              <a:t>Control</a:t>
            </a:r>
            <a:endParaRPr sz="2800" dirty="0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917" name="Google Shape;917;p44"/>
          <p:cNvSpPr txBox="1"/>
          <p:nvPr/>
        </p:nvSpPr>
        <p:spPr>
          <a:xfrm flipH="1">
            <a:off x="5712427" y="1369075"/>
            <a:ext cx="1812300" cy="10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rPr>
              <a:t>Software</a:t>
            </a:r>
            <a:endParaRPr sz="2400" dirty="0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919" name="Google Shape;919;p44"/>
          <p:cNvSpPr txBox="1"/>
          <p:nvPr/>
        </p:nvSpPr>
        <p:spPr>
          <a:xfrm flipH="1">
            <a:off x="1859075" y="3435800"/>
            <a:ext cx="1812300" cy="10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rPr>
              <a:t>Achiziție</a:t>
            </a:r>
            <a:r>
              <a:rPr lang="en-US" sz="2800" dirty="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rPr>
              <a:t> date</a:t>
            </a:r>
            <a:endParaRPr sz="2800" dirty="0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920" name="Google Shape;920;p44"/>
          <p:cNvSpPr txBox="1"/>
          <p:nvPr/>
        </p:nvSpPr>
        <p:spPr>
          <a:xfrm flipH="1">
            <a:off x="4176901" y="3517788"/>
            <a:ext cx="1812300" cy="10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rPr>
              <a:t>Actuatori</a:t>
            </a:r>
            <a:endParaRPr sz="2800" dirty="0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921" name="Google Shape;921;p44"/>
          <p:cNvSpPr txBox="1"/>
          <p:nvPr/>
        </p:nvSpPr>
        <p:spPr>
          <a:xfrm flipH="1">
            <a:off x="6409654" y="3507906"/>
            <a:ext cx="2593075" cy="10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rPr>
              <a:t>Comunicare</a:t>
            </a:r>
            <a:endParaRPr sz="1200" dirty="0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922" name="Google Shape;922;p44"/>
          <p:cNvSpPr/>
          <p:nvPr/>
        </p:nvSpPr>
        <p:spPr>
          <a:xfrm>
            <a:off x="1531075" y="2567575"/>
            <a:ext cx="176400" cy="176400"/>
          </a:xfrm>
          <a:prstGeom prst="ellipse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3" name="Google Shape;923;p44"/>
          <p:cNvSpPr/>
          <p:nvPr/>
        </p:nvSpPr>
        <p:spPr>
          <a:xfrm>
            <a:off x="3494975" y="2567575"/>
            <a:ext cx="176400" cy="176400"/>
          </a:xfrm>
          <a:prstGeom prst="ellipse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4" name="Google Shape;924;p44"/>
          <p:cNvSpPr/>
          <p:nvPr/>
        </p:nvSpPr>
        <p:spPr>
          <a:xfrm>
            <a:off x="5458875" y="2567600"/>
            <a:ext cx="176400" cy="176400"/>
          </a:xfrm>
          <a:prstGeom prst="ellipse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5" name="Google Shape;925;p44"/>
          <p:cNvSpPr/>
          <p:nvPr/>
        </p:nvSpPr>
        <p:spPr>
          <a:xfrm>
            <a:off x="7422775" y="2567575"/>
            <a:ext cx="176400" cy="176400"/>
          </a:xfrm>
          <a:prstGeom prst="ellipse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926" name="Google Shape;926;p44"/>
          <p:cNvCxnSpPr>
            <a:stCxn id="922" idx="4"/>
            <a:endCxn id="927" idx="0"/>
          </p:cNvCxnSpPr>
          <p:nvPr/>
        </p:nvCxnSpPr>
        <p:spPr>
          <a:xfrm>
            <a:off x="1619275" y="2743975"/>
            <a:ext cx="0" cy="5091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28" name="Google Shape;928;p44"/>
          <p:cNvCxnSpPr>
            <a:stCxn id="923" idx="4"/>
            <a:endCxn id="929" idx="0"/>
          </p:cNvCxnSpPr>
          <p:nvPr/>
        </p:nvCxnSpPr>
        <p:spPr>
          <a:xfrm>
            <a:off x="3583175" y="2743975"/>
            <a:ext cx="0" cy="5091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27" name="Google Shape;927;p44"/>
          <p:cNvSpPr/>
          <p:nvPr/>
        </p:nvSpPr>
        <p:spPr>
          <a:xfrm>
            <a:off x="1531075" y="3253188"/>
            <a:ext cx="176400" cy="176400"/>
          </a:xfrm>
          <a:prstGeom prst="ellipse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9" name="Google Shape;929;p44"/>
          <p:cNvSpPr/>
          <p:nvPr/>
        </p:nvSpPr>
        <p:spPr>
          <a:xfrm>
            <a:off x="3494975" y="3253188"/>
            <a:ext cx="176400" cy="176400"/>
          </a:xfrm>
          <a:prstGeom prst="ellipse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0" name="Google Shape;930;p44"/>
          <p:cNvSpPr/>
          <p:nvPr/>
        </p:nvSpPr>
        <p:spPr>
          <a:xfrm>
            <a:off x="5458875" y="3253188"/>
            <a:ext cx="176400" cy="176400"/>
          </a:xfrm>
          <a:prstGeom prst="ellipse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1" name="Google Shape;931;p44"/>
          <p:cNvSpPr/>
          <p:nvPr/>
        </p:nvSpPr>
        <p:spPr>
          <a:xfrm>
            <a:off x="7422775" y="3253188"/>
            <a:ext cx="176400" cy="176400"/>
          </a:xfrm>
          <a:prstGeom prst="ellipse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932" name="Google Shape;932;p44"/>
          <p:cNvCxnSpPr>
            <a:stCxn id="927" idx="6"/>
            <a:endCxn id="923" idx="2"/>
          </p:cNvCxnSpPr>
          <p:nvPr/>
        </p:nvCxnSpPr>
        <p:spPr>
          <a:xfrm rot="10800000" flipH="1">
            <a:off x="1707475" y="2655888"/>
            <a:ext cx="1787400" cy="685500"/>
          </a:xfrm>
          <a:prstGeom prst="bentConnector3">
            <a:avLst>
              <a:gd name="adj1" fmla="val 50003"/>
            </a:avLst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33" name="Google Shape;933;p44"/>
          <p:cNvCxnSpPr>
            <a:stCxn id="924" idx="4"/>
            <a:endCxn id="930" idx="0"/>
          </p:cNvCxnSpPr>
          <p:nvPr/>
        </p:nvCxnSpPr>
        <p:spPr>
          <a:xfrm>
            <a:off x="5547075" y="2744000"/>
            <a:ext cx="0" cy="5091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34" name="Google Shape;934;p44"/>
          <p:cNvCxnSpPr>
            <a:stCxn id="930" idx="6"/>
            <a:endCxn id="925" idx="2"/>
          </p:cNvCxnSpPr>
          <p:nvPr/>
        </p:nvCxnSpPr>
        <p:spPr>
          <a:xfrm rot="10800000" flipH="1">
            <a:off x="5635275" y="2655888"/>
            <a:ext cx="1787400" cy="685500"/>
          </a:xfrm>
          <a:prstGeom prst="bentConnector3">
            <a:avLst>
              <a:gd name="adj1" fmla="val 50003"/>
            </a:avLst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35" name="Google Shape;935;p44"/>
          <p:cNvCxnSpPr>
            <a:stCxn id="929" idx="6"/>
            <a:endCxn id="924" idx="2"/>
          </p:cNvCxnSpPr>
          <p:nvPr/>
        </p:nvCxnSpPr>
        <p:spPr>
          <a:xfrm rot="10800000" flipH="1">
            <a:off x="3671375" y="2655888"/>
            <a:ext cx="1787400" cy="685500"/>
          </a:xfrm>
          <a:prstGeom prst="bentConnector3">
            <a:avLst>
              <a:gd name="adj1" fmla="val 50003"/>
            </a:avLst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36" name="Google Shape;936;p44"/>
          <p:cNvCxnSpPr>
            <a:stCxn id="925" idx="4"/>
            <a:endCxn id="931" idx="0"/>
          </p:cNvCxnSpPr>
          <p:nvPr/>
        </p:nvCxnSpPr>
        <p:spPr>
          <a:xfrm>
            <a:off x="7510975" y="2743975"/>
            <a:ext cx="0" cy="5091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38"/>
          <p:cNvSpPr txBox="1">
            <a:spLocks noGrp="1"/>
          </p:cNvSpPr>
          <p:nvPr>
            <p:ph type="title"/>
          </p:nvPr>
        </p:nvSpPr>
        <p:spPr>
          <a:xfrm>
            <a:off x="720000" y="190704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IMPLICAȚII PENTRU EDUCAȚIE</a:t>
            </a:r>
            <a:b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MECATRONICA SISTEMELOR BIOTEHNICE (LICENȚĂ)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BBC3AEE-BD81-D856-0AC3-EBF6775850E3}"/>
              </a:ext>
            </a:extLst>
          </p:cNvPr>
          <p:cNvSpPr/>
          <p:nvPr/>
        </p:nvSpPr>
        <p:spPr>
          <a:xfrm>
            <a:off x="1323668" y="2057476"/>
            <a:ext cx="6496664" cy="44429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SISTEME AUTOMATE ȘI CONTROL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C39D6A8-3A6B-35F1-1736-0923AD6F1426}"/>
              </a:ext>
            </a:extLst>
          </p:cNvPr>
          <p:cNvSpPr/>
          <p:nvPr/>
        </p:nvSpPr>
        <p:spPr>
          <a:xfrm>
            <a:off x="1323668" y="2692933"/>
            <a:ext cx="6496664" cy="44429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58750" lvl="0" algn="ctr">
              <a:buClr>
                <a:srgbClr val="000000"/>
              </a:buClr>
              <a:buSzPts val="1100"/>
              <a:defRPr/>
            </a:pPr>
            <a:r>
              <a:rPr lang="en-US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ELECTRONICĂ ȘI MICROPROCESOARE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5CAEA0B-6DF5-56B3-295A-5E9F295BE130}"/>
              </a:ext>
            </a:extLst>
          </p:cNvPr>
          <p:cNvSpPr/>
          <p:nvPr/>
        </p:nvSpPr>
        <p:spPr>
          <a:xfrm>
            <a:off x="1323668" y="3290177"/>
            <a:ext cx="6496664" cy="44429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58750" lvl="0" algn="ctr">
              <a:buClr>
                <a:srgbClr val="000000"/>
              </a:buClr>
              <a:buSzPts val="1100"/>
              <a:defRPr/>
            </a:pPr>
            <a:r>
              <a:rPr lang="en-US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SENZORI ȘI ACHIZIȚIE DE DATE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A20CAD0-2AD9-C941-D078-F401C0B1284E}"/>
              </a:ext>
            </a:extLst>
          </p:cNvPr>
          <p:cNvSpPr/>
          <p:nvPr/>
        </p:nvSpPr>
        <p:spPr>
          <a:xfrm>
            <a:off x="1323668" y="3887421"/>
            <a:ext cx="6496664" cy="44429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58750" lvl="0" algn="ctr">
              <a:buClr>
                <a:srgbClr val="000000"/>
              </a:buClr>
              <a:buSzPts val="1100"/>
              <a:defRPr/>
            </a:pPr>
            <a:r>
              <a:rPr lang="en-US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MODELARE ȘI SIMULARE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20AABD8-21B7-2FFD-49AF-0DA0FFA31887}"/>
              </a:ext>
            </a:extLst>
          </p:cNvPr>
          <p:cNvSpPr/>
          <p:nvPr/>
        </p:nvSpPr>
        <p:spPr>
          <a:xfrm>
            <a:off x="1323668" y="4461915"/>
            <a:ext cx="6496664" cy="44429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58750" lvl="0" algn="ctr">
              <a:buClr>
                <a:srgbClr val="000000"/>
              </a:buClr>
              <a:buSzPts val="1100"/>
              <a:defRPr/>
            </a:pPr>
            <a:r>
              <a:rPr lang="en-US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ELEMENTE DE INTELIGENȚĂ ARTIFICIALĂ</a:t>
            </a:r>
            <a:endParaRPr lang="en-US" sz="1000" kern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Google Shape;902;p43"/>
          <p:cNvSpPr txBox="1">
            <a:spLocks noGrp="1"/>
          </p:cNvSpPr>
          <p:nvPr>
            <p:ph type="title"/>
          </p:nvPr>
        </p:nvSpPr>
        <p:spPr>
          <a:xfrm>
            <a:off x="3715164" y="414856"/>
            <a:ext cx="5372315" cy="120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SMART BIOTECHNICAL SYSTEMS (MASTER)</a:t>
            </a:r>
          </a:p>
        </p:txBody>
      </p:sp>
      <p:sp>
        <p:nvSpPr>
          <p:cNvPr id="903" name="Google Shape;903;p43"/>
          <p:cNvSpPr txBox="1">
            <a:spLocks noGrp="1"/>
          </p:cNvSpPr>
          <p:nvPr>
            <p:ph type="subTitle" idx="1"/>
          </p:nvPr>
        </p:nvSpPr>
        <p:spPr>
          <a:xfrm>
            <a:off x="3607911" y="2135663"/>
            <a:ext cx="4908291" cy="20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Senzori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autonomie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Computer Vision</a:t>
            </a: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Sensor Fusion</a:t>
            </a: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Motion Planning &amp; Control</a:t>
            </a: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IoT &amp; Embedded Systems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04" name="Google Shape;904;p43"/>
          <p:cNvSpPr/>
          <p:nvPr/>
        </p:nvSpPr>
        <p:spPr>
          <a:xfrm>
            <a:off x="1561066" y="1016806"/>
            <a:ext cx="1664617" cy="3176204"/>
          </a:xfrm>
          <a:custGeom>
            <a:avLst/>
            <a:gdLst/>
            <a:ahLst/>
            <a:cxnLst/>
            <a:rect l="l" t="t" r="r" b="b"/>
            <a:pathLst>
              <a:path w="84552" h="161331" extrusionOk="0">
                <a:moveTo>
                  <a:pt x="1" y="1"/>
                </a:moveTo>
                <a:lnTo>
                  <a:pt x="1" y="161331"/>
                </a:lnTo>
                <a:lnTo>
                  <a:pt x="84551" y="161331"/>
                </a:lnTo>
                <a:lnTo>
                  <a:pt x="84551" y="1"/>
                </a:lnTo>
                <a:close/>
              </a:path>
            </a:pathLst>
          </a:custGeom>
          <a:solidFill>
            <a:srgbClr val="9090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05" name="Google Shape;905;p43"/>
          <p:cNvGrpSpPr/>
          <p:nvPr/>
        </p:nvGrpSpPr>
        <p:grpSpPr>
          <a:xfrm>
            <a:off x="1475900" y="834276"/>
            <a:ext cx="1834973" cy="3474947"/>
            <a:chOff x="5186413" y="494515"/>
            <a:chExt cx="1834973" cy="3474947"/>
          </a:xfrm>
        </p:grpSpPr>
        <p:sp>
          <p:nvSpPr>
            <p:cNvPr id="906" name="Google Shape;906;p43"/>
            <p:cNvSpPr/>
            <p:nvPr/>
          </p:nvSpPr>
          <p:spPr>
            <a:xfrm>
              <a:off x="5186413" y="494515"/>
              <a:ext cx="1834973" cy="3474947"/>
            </a:xfrm>
            <a:custGeom>
              <a:avLst/>
              <a:gdLst/>
              <a:ahLst/>
              <a:cxnLst/>
              <a:rect l="l" t="t" r="r" b="b"/>
              <a:pathLst>
                <a:path w="93205" h="189190" extrusionOk="0">
                  <a:moveTo>
                    <a:pt x="2870" y="0"/>
                  </a:moveTo>
                  <a:cubicBezTo>
                    <a:pt x="1280" y="0"/>
                    <a:pt x="0" y="1280"/>
                    <a:pt x="0" y="2914"/>
                  </a:cubicBezTo>
                  <a:lnTo>
                    <a:pt x="0" y="186320"/>
                  </a:lnTo>
                  <a:cubicBezTo>
                    <a:pt x="0" y="187909"/>
                    <a:pt x="1280" y="189190"/>
                    <a:pt x="2870" y="189190"/>
                  </a:cubicBezTo>
                  <a:lnTo>
                    <a:pt x="90334" y="189190"/>
                  </a:lnTo>
                  <a:cubicBezTo>
                    <a:pt x="91924" y="189190"/>
                    <a:pt x="93204" y="187909"/>
                    <a:pt x="93204" y="186320"/>
                  </a:cubicBezTo>
                  <a:lnTo>
                    <a:pt x="93204" y="2914"/>
                  </a:lnTo>
                  <a:cubicBezTo>
                    <a:pt x="93204" y="1280"/>
                    <a:pt x="91924" y="0"/>
                    <a:pt x="903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43"/>
            <p:cNvSpPr/>
            <p:nvPr/>
          </p:nvSpPr>
          <p:spPr>
            <a:xfrm>
              <a:off x="5890455" y="3698503"/>
              <a:ext cx="458108" cy="154724"/>
            </a:xfrm>
            <a:custGeom>
              <a:avLst/>
              <a:gdLst/>
              <a:ahLst/>
              <a:cxnLst/>
              <a:rect l="l" t="t" r="r" b="b"/>
              <a:pathLst>
                <a:path w="23269" h="7859" extrusionOk="0">
                  <a:moveTo>
                    <a:pt x="796" y="0"/>
                  </a:moveTo>
                  <a:cubicBezTo>
                    <a:pt x="354" y="0"/>
                    <a:pt x="1" y="353"/>
                    <a:pt x="1" y="751"/>
                  </a:cubicBezTo>
                  <a:lnTo>
                    <a:pt x="1" y="7064"/>
                  </a:lnTo>
                  <a:cubicBezTo>
                    <a:pt x="1" y="7506"/>
                    <a:pt x="354" y="7859"/>
                    <a:pt x="796" y="7859"/>
                  </a:cubicBezTo>
                  <a:lnTo>
                    <a:pt x="22474" y="7859"/>
                  </a:lnTo>
                  <a:cubicBezTo>
                    <a:pt x="22916" y="7859"/>
                    <a:pt x="23269" y="7506"/>
                    <a:pt x="23269" y="7064"/>
                  </a:cubicBezTo>
                  <a:lnTo>
                    <a:pt x="23269" y="751"/>
                  </a:lnTo>
                  <a:cubicBezTo>
                    <a:pt x="23269" y="353"/>
                    <a:pt x="22916" y="0"/>
                    <a:pt x="224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AF1A38B8-5AB4-B7B8-70E7-EC1EF546F5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1066" y="1016805"/>
            <a:ext cx="1664617" cy="290524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41"/>
          <p:cNvSpPr txBox="1">
            <a:spLocks noGrp="1"/>
          </p:cNvSpPr>
          <p:nvPr>
            <p:ph type="title"/>
          </p:nvPr>
        </p:nvSpPr>
        <p:spPr>
          <a:xfrm>
            <a:off x="720000" y="166461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CONCLUZII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50B3412-EA64-520D-8FD7-2398A45BF6F9}"/>
              </a:ext>
            </a:extLst>
          </p:cNvPr>
          <p:cNvSpPr/>
          <p:nvPr/>
        </p:nvSpPr>
        <p:spPr>
          <a:xfrm>
            <a:off x="720000" y="1190998"/>
            <a:ext cx="1875934" cy="184765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02D5D52-557F-7C14-9940-1E8F100E564A}"/>
              </a:ext>
            </a:extLst>
          </p:cNvPr>
          <p:cNvSpPr/>
          <p:nvPr/>
        </p:nvSpPr>
        <p:spPr>
          <a:xfrm>
            <a:off x="3728722" y="1190998"/>
            <a:ext cx="1875934" cy="184765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457DF75-BBB5-3A42-6703-6D4ED3735B2B}"/>
              </a:ext>
            </a:extLst>
          </p:cNvPr>
          <p:cNvSpPr/>
          <p:nvPr/>
        </p:nvSpPr>
        <p:spPr>
          <a:xfrm>
            <a:off x="6737444" y="1190998"/>
            <a:ext cx="1875934" cy="184765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B7000F82-546A-51E6-6AA5-A24C20F6513E}"/>
              </a:ext>
            </a:extLst>
          </p:cNvPr>
          <p:cNvSpPr/>
          <p:nvPr/>
        </p:nvSpPr>
        <p:spPr>
          <a:xfrm>
            <a:off x="2903091" y="1883866"/>
            <a:ext cx="518474" cy="42420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165AABBE-1898-6297-5CD2-7264A4BE2E64}"/>
              </a:ext>
            </a:extLst>
          </p:cNvPr>
          <p:cNvSpPr/>
          <p:nvPr/>
        </p:nvSpPr>
        <p:spPr>
          <a:xfrm>
            <a:off x="5911813" y="1902721"/>
            <a:ext cx="518474" cy="42420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E879D0-D098-8A4E-E64D-BF2E76E65CAD}"/>
              </a:ext>
            </a:extLst>
          </p:cNvPr>
          <p:cNvSpPr txBox="1"/>
          <p:nvPr/>
        </p:nvSpPr>
        <p:spPr>
          <a:xfrm>
            <a:off x="842548" y="1911303"/>
            <a:ext cx="163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INTEGRARE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C4371B-5E6D-3D36-5C6E-BABE809A8E7F}"/>
              </a:ext>
            </a:extLst>
          </p:cNvPr>
          <p:cNvSpPr txBox="1"/>
          <p:nvPr/>
        </p:nvSpPr>
        <p:spPr>
          <a:xfrm>
            <a:off x="3925114" y="1930158"/>
            <a:ext cx="1497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FEEDBACK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39867A7-B93F-1E7B-66AB-0F232374A887}"/>
              </a:ext>
            </a:extLst>
          </p:cNvPr>
          <p:cNvSpPr txBox="1"/>
          <p:nvPr/>
        </p:nvSpPr>
        <p:spPr>
          <a:xfrm>
            <a:off x="6985893" y="1930158"/>
            <a:ext cx="1379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CONTROL</a:t>
            </a: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8DBDDCC0-A099-12BD-4EE7-281474F8C97A}"/>
              </a:ext>
            </a:extLst>
          </p:cNvPr>
          <p:cNvSpPr/>
          <p:nvPr/>
        </p:nvSpPr>
        <p:spPr>
          <a:xfrm rot="8905075">
            <a:off x="6062642" y="3278384"/>
            <a:ext cx="518474" cy="42420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0BE202A-43E6-A072-0DB1-4C59AF185F15}"/>
              </a:ext>
            </a:extLst>
          </p:cNvPr>
          <p:cNvSpPr/>
          <p:nvPr/>
        </p:nvSpPr>
        <p:spPr>
          <a:xfrm>
            <a:off x="3737842" y="3129386"/>
            <a:ext cx="1875934" cy="184765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FB60365-CD78-C12B-4C06-BA5A26B7D945}"/>
              </a:ext>
            </a:extLst>
          </p:cNvPr>
          <p:cNvSpPr txBox="1"/>
          <p:nvPr/>
        </p:nvSpPr>
        <p:spPr>
          <a:xfrm>
            <a:off x="3925114" y="3730046"/>
            <a:ext cx="14972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</a:p>
          <a:p>
            <a:pPr algn="ctr"/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COERENT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025CAD2-E6F3-FC24-8CAF-E979427009BE}"/>
              </a:ext>
            </a:extLst>
          </p:cNvPr>
          <p:cNvSpPr txBox="1"/>
          <p:nvPr/>
        </p:nvSpPr>
        <p:spPr>
          <a:xfrm>
            <a:off x="1366887" y="1630837"/>
            <a:ext cx="641022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o-RO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Ă MULȚUMESC!</a:t>
            </a:r>
          </a:p>
          <a:p>
            <a:endParaRPr lang="ro-RO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533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33"/>
          <p:cNvSpPr txBox="1">
            <a:spLocks noGrp="1"/>
          </p:cNvSpPr>
          <p:nvPr>
            <p:ph type="body" idx="1"/>
          </p:nvPr>
        </p:nvSpPr>
        <p:spPr>
          <a:xfrm>
            <a:off x="4479218" y="2058451"/>
            <a:ext cx="4551571" cy="221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indent="-171450">
              <a:buSzPts val="1100"/>
              <a:buFont typeface="Wingdings" panose="05000000000000000000" pitchFamily="2" charset="2"/>
              <a:buChar char="v"/>
            </a:pPr>
            <a:r>
              <a:rPr lang="en-US" sz="24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Digitalizare</a:t>
            </a:r>
            <a:endParaRPr lang="ro-RO" sz="2400" b="1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SzPts val="1100"/>
              <a:buFont typeface="Wingdings" panose="05000000000000000000" pitchFamily="2" charset="2"/>
              <a:buChar char="v"/>
            </a:pPr>
            <a:endParaRPr lang="ro-RO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SzPts val="1100"/>
              <a:buFont typeface="Wingdings" panose="05000000000000000000" pitchFamily="2" charset="2"/>
              <a:buChar char="v"/>
            </a:pPr>
            <a:endParaRPr lang="ro-RO" sz="2400" b="1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SzPts val="1100"/>
              <a:buFont typeface="Wingdings" panose="05000000000000000000" pitchFamily="2" charset="2"/>
              <a:buChar char="v"/>
            </a:pPr>
            <a:r>
              <a:rPr lang="en-US" sz="24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Automatizare</a:t>
            </a:r>
            <a:endParaRPr lang="ro-RO" sz="2400" b="1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SzPts val="1100"/>
              <a:buFont typeface="Wingdings" panose="05000000000000000000" pitchFamily="2" charset="2"/>
              <a:buChar char="v"/>
            </a:pPr>
            <a:endParaRPr lang="ro-RO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SzPts val="1100"/>
              <a:buFont typeface="Wingdings" panose="05000000000000000000" pitchFamily="2" charset="2"/>
              <a:buChar char="v"/>
            </a:pPr>
            <a:endParaRPr lang="ro-RO" sz="2400" b="1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SzPts val="1100"/>
              <a:buFont typeface="Wingdings" panose="05000000000000000000" pitchFamily="2" charset="2"/>
              <a:buChar char="v"/>
            </a:pPr>
            <a:r>
              <a:rPr lang="en-US" sz="24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Integrare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bazată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 date</a:t>
            </a:r>
            <a:endParaRPr sz="2400" b="1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3" name="Google Shape;683;p33"/>
          <p:cNvSpPr txBox="1">
            <a:spLocks noGrp="1"/>
          </p:cNvSpPr>
          <p:nvPr>
            <p:ph type="title"/>
          </p:nvPr>
        </p:nvSpPr>
        <p:spPr>
          <a:xfrm>
            <a:off x="1173707" y="687793"/>
            <a:ext cx="7970293" cy="102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AGRICULTURA – DE LA MECANIZARE LA INTEGRARE INTELIGENTĂ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976B43B-D74D-BC68-25C3-68D80EF7C6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087" y="1975649"/>
            <a:ext cx="4069913" cy="2218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F1EB13D1-47D0-3E2D-0093-90E43B1708B9}"/>
              </a:ext>
            </a:extLst>
          </p:cNvPr>
          <p:cNvSpPr/>
          <p:nvPr/>
        </p:nvSpPr>
        <p:spPr>
          <a:xfrm>
            <a:off x="692331" y="1848505"/>
            <a:ext cx="2153829" cy="188976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err="1">
                <a:solidFill>
                  <a:schemeClr val="bg1"/>
                </a:solidFill>
              </a:rPr>
              <a:t>Variabilitate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n-US" sz="1800" b="1" dirty="0" err="1">
                <a:solidFill>
                  <a:schemeClr val="bg1"/>
                </a:solidFill>
              </a:rPr>
              <a:t>climatică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E0A824E-E9DF-03AC-432D-81AFC7B6BBE6}"/>
              </a:ext>
            </a:extLst>
          </p:cNvPr>
          <p:cNvSpPr/>
          <p:nvPr/>
        </p:nvSpPr>
        <p:spPr>
          <a:xfrm>
            <a:off x="2551611" y="1848505"/>
            <a:ext cx="2153829" cy="188976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 dirty="0" err="1"/>
              <a:t>Presiune</a:t>
            </a:r>
            <a:r>
              <a:rPr lang="en-US" sz="1800" b="1" dirty="0"/>
              <a:t> pe </a:t>
            </a:r>
            <a:r>
              <a:rPr lang="en-US" sz="1800" b="1" dirty="0" err="1"/>
              <a:t>resurse</a:t>
            </a:r>
            <a:endParaRPr lang="en-US" sz="1800" b="1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4B348F3-9E4D-FFCA-5E79-1C22975074AD}"/>
              </a:ext>
            </a:extLst>
          </p:cNvPr>
          <p:cNvSpPr/>
          <p:nvPr/>
        </p:nvSpPr>
        <p:spPr>
          <a:xfrm>
            <a:off x="4410891" y="1848505"/>
            <a:ext cx="2153829" cy="188976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err="1">
                <a:solidFill>
                  <a:schemeClr val="bg1"/>
                </a:solidFill>
              </a:rPr>
              <a:t>Reducerea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n-US" sz="1800" b="1" dirty="0" err="1">
                <a:solidFill>
                  <a:schemeClr val="bg1"/>
                </a:solidFill>
              </a:rPr>
              <a:t>inputurilor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6E72BC3-C0B7-5BC1-DEC9-BF911C090779}"/>
              </a:ext>
            </a:extLst>
          </p:cNvPr>
          <p:cNvSpPr/>
          <p:nvPr/>
        </p:nvSpPr>
        <p:spPr>
          <a:xfrm>
            <a:off x="6270171" y="1848505"/>
            <a:ext cx="2153829" cy="188976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 dirty="0"/>
              <a:t>Deficit de </a:t>
            </a:r>
            <a:r>
              <a:rPr lang="en-US" sz="1800" b="1" dirty="0" err="1"/>
              <a:t>forță</a:t>
            </a:r>
            <a:r>
              <a:rPr lang="en-US" sz="1800" b="1" dirty="0"/>
              <a:t> de </a:t>
            </a:r>
            <a:r>
              <a:rPr lang="en-US" sz="1800" b="1" dirty="0" err="1"/>
              <a:t>muncă</a:t>
            </a:r>
            <a:endParaRPr lang="en-US" sz="1800" b="1" dirty="0"/>
          </a:p>
        </p:txBody>
      </p:sp>
      <p:sp>
        <p:nvSpPr>
          <p:cNvPr id="691" name="Google Shape;691;p34"/>
          <p:cNvSpPr txBox="1">
            <a:spLocks/>
          </p:cNvSpPr>
          <p:nvPr/>
        </p:nvSpPr>
        <p:spPr>
          <a:xfrm>
            <a:off x="1174612" y="220226"/>
            <a:ext cx="6472557" cy="154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pace Mono"/>
              <a:buNone/>
              <a:defRPr sz="3000" b="0" i="0" u="none" strike="noStrike" cap="none">
                <a:solidFill>
                  <a:schemeClr val="dk1"/>
                </a:solidFill>
                <a:latin typeface="Space Mono"/>
                <a:ea typeface="Space Mono"/>
                <a:cs typeface="Space Mono"/>
                <a:sym typeface="Space Mon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pace Mono"/>
              <a:buNone/>
              <a:defRPr sz="3000" b="0" i="0" u="none" strike="noStrike" cap="none">
                <a:solidFill>
                  <a:schemeClr val="dk1"/>
                </a:solidFill>
                <a:latin typeface="Space Mono"/>
                <a:ea typeface="Space Mono"/>
                <a:cs typeface="Space Mono"/>
                <a:sym typeface="Space Mon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pace Mono"/>
              <a:buNone/>
              <a:defRPr sz="3000" b="0" i="0" u="none" strike="noStrike" cap="none">
                <a:solidFill>
                  <a:schemeClr val="dk1"/>
                </a:solidFill>
                <a:latin typeface="Space Mono"/>
                <a:ea typeface="Space Mono"/>
                <a:cs typeface="Space Mono"/>
                <a:sym typeface="Space Mon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pace Mono"/>
              <a:buNone/>
              <a:defRPr sz="3000" b="0" i="0" u="none" strike="noStrike" cap="none">
                <a:solidFill>
                  <a:schemeClr val="dk1"/>
                </a:solidFill>
                <a:latin typeface="Space Mono"/>
                <a:ea typeface="Space Mono"/>
                <a:cs typeface="Space Mono"/>
                <a:sym typeface="Space Mon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pace Mono"/>
              <a:buNone/>
              <a:defRPr sz="3000" b="0" i="0" u="none" strike="noStrike" cap="none">
                <a:solidFill>
                  <a:schemeClr val="dk1"/>
                </a:solidFill>
                <a:latin typeface="Space Mono"/>
                <a:ea typeface="Space Mono"/>
                <a:cs typeface="Space Mono"/>
                <a:sym typeface="Space Mon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pace Mono"/>
              <a:buNone/>
              <a:defRPr sz="3000" b="0" i="0" u="none" strike="noStrike" cap="none">
                <a:solidFill>
                  <a:schemeClr val="dk1"/>
                </a:solidFill>
                <a:latin typeface="Space Mono"/>
                <a:ea typeface="Space Mono"/>
                <a:cs typeface="Space Mono"/>
                <a:sym typeface="Space Mon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pace Mono"/>
              <a:buNone/>
              <a:defRPr sz="3000" b="0" i="0" u="none" strike="noStrike" cap="none">
                <a:solidFill>
                  <a:schemeClr val="dk1"/>
                </a:solidFill>
                <a:latin typeface="Space Mono"/>
                <a:ea typeface="Space Mono"/>
                <a:cs typeface="Space Mono"/>
                <a:sym typeface="Space Mon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pace Mono"/>
              <a:buNone/>
              <a:defRPr sz="3000" b="0" i="0" u="none" strike="noStrike" cap="none">
                <a:solidFill>
                  <a:schemeClr val="dk1"/>
                </a:solidFill>
                <a:latin typeface="Space Mono"/>
                <a:ea typeface="Space Mono"/>
                <a:cs typeface="Space Mono"/>
                <a:sym typeface="Space Mon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pace Mono"/>
              <a:buNone/>
              <a:defRPr sz="3000" b="0" i="0" u="none" strike="noStrike" cap="none">
                <a:solidFill>
                  <a:schemeClr val="dk1"/>
                </a:solidFill>
                <a:latin typeface="Space Mono"/>
                <a:ea typeface="Space Mono"/>
                <a:cs typeface="Space Mono"/>
                <a:sym typeface="Space Mono"/>
              </a:defRPr>
            </a:lvl9pPr>
          </a:lstStyle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CONTEXTUL ACTUAL: EFICIENȚA CA NECESITATE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Google Shape;806;p3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~25–30%</a:t>
            </a:r>
          </a:p>
        </p:txBody>
      </p:sp>
      <p:sp>
        <p:nvSpPr>
          <p:cNvPr id="807" name="Google Shape;807;p39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Contribuția</a:t>
            </a:r>
            <a:r>
              <a:rPr lang="en-US" dirty="0"/>
              <a:t> </a:t>
            </a:r>
            <a:r>
              <a:rPr lang="en-US" dirty="0" err="1"/>
              <a:t>sectorului</a:t>
            </a:r>
            <a:r>
              <a:rPr lang="en-US" dirty="0"/>
              <a:t> </a:t>
            </a:r>
            <a:r>
              <a:rPr lang="en-US" dirty="0" err="1"/>
              <a:t>agricol</a:t>
            </a:r>
            <a:r>
              <a:rPr lang="en-US" dirty="0"/>
              <a:t> la </a:t>
            </a:r>
            <a:r>
              <a:rPr lang="en-US" dirty="0" err="1"/>
              <a:t>emisiile</a:t>
            </a:r>
            <a:r>
              <a:rPr lang="en-US" dirty="0"/>
              <a:t> </a:t>
            </a:r>
            <a:r>
              <a:rPr lang="en-US" dirty="0" err="1"/>
              <a:t>globale</a:t>
            </a:r>
            <a:r>
              <a:rPr lang="en-US" dirty="0"/>
              <a:t> de GES</a:t>
            </a:r>
            <a:endParaRPr dirty="0"/>
          </a:p>
        </p:txBody>
      </p:sp>
      <p:sp>
        <p:nvSpPr>
          <p:cNvPr id="808" name="Google Shape;808;p39"/>
          <p:cNvSpPr txBox="1">
            <a:spLocks noGrp="1"/>
          </p:cNvSpPr>
          <p:nvPr>
            <p:ph type="title" idx="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~70%</a:t>
            </a:r>
            <a:endParaRPr dirty="0"/>
          </a:p>
        </p:txBody>
      </p:sp>
      <p:sp>
        <p:nvSpPr>
          <p:cNvPr id="809" name="Google Shape;809;p39"/>
          <p:cNvSpPr txBox="1">
            <a:spLocks noGrp="1"/>
          </p:cNvSpPr>
          <p:nvPr>
            <p:ph type="subTitle" idx="3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/>
              <a:t>Din apa dulce </a:t>
            </a:r>
            <a:r>
              <a:rPr lang="es-ES" dirty="0" err="1"/>
              <a:t>globală</a:t>
            </a:r>
            <a:r>
              <a:rPr lang="es-ES" dirty="0"/>
              <a:t> este </a:t>
            </a:r>
            <a:r>
              <a:rPr lang="es-ES" dirty="0" err="1"/>
              <a:t>utilizată</a:t>
            </a:r>
            <a:r>
              <a:rPr lang="es-ES" dirty="0"/>
              <a:t> </a:t>
            </a:r>
            <a:r>
              <a:rPr lang="es-ES" dirty="0" err="1"/>
              <a:t>în</a:t>
            </a:r>
            <a:r>
              <a:rPr lang="es-ES" dirty="0"/>
              <a:t> </a:t>
            </a:r>
            <a:r>
              <a:rPr lang="es-ES" dirty="0" err="1"/>
              <a:t>agricultură</a:t>
            </a:r>
            <a:endParaRPr dirty="0"/>
          </a:p>
        </p:txBody>
      </p:sp>
      <p:sp>
        <p:nvSpPr>
          <p:cNvPr id="810" name="Google Shape;810;p39"/>
          <p:cNvSpPr txBox="1">
            <a:spLocks noGrp="1"/>
          </p:cNvSpPr>
          <p:nvPr>
            <p:ph type="title" idx="4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+70%</a:t>
            </a:r>
            <a:endParaRPr dirty="0"/>
          </a:p>
        </p:txBody>
      </p:sp>
      <p:sp>
        <p:nvSpPr>
          <p:cNvPr id="811" name="Google Shape;811;p39"/>
          <p:cNvSpPr txBox="1">
            <a:spLocks noGrp="1"/>
          </p:cNvSpPr>
          <p:nvPr>
            <p:ph type="subTitle" idx="5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Creștere necesară a producției alimentare până în 2050</a:t>
            </a:r>
            <a:endParaRPr dirty="0"/>
          </a:p>
        </p:txBody>
      </p:sp>
      <p:grpSp>
        <p:nvGrpSpPr>
          <p:cNvPr id="824" name="Google Shape;824;p39"/>
          <p:cNvGrpSpPr/>
          <p:nvPr/>
        </p:nvGrpSpPr>
        <p:grpSpPr>
          <a:xfrm rot="5400000">
            <a:off x="-161020" y="2841699"/>
            <a:ext cx="2600944" cy="2490021"/>
            <a:chOff x="3001005" y="4299359"/>
            <a:chExt cx="2600944" cy="2490021"/>
          </a:xfrm>
        </p:grpSpPr>
        <p:grpSp>
          <p:nvGrpSpPr>
            <p:cNvPr id="825" name="Google Shape;825;p39"/>
            <p:cNvGrpSpPr/>
            <p:nvPr/>
          </p:nvGrpSpPr>
          <p:grpSpPr>
            <a:xfrm>
              <a:off x="3209542" y="4532526"/>
              <a:ext cx="2182213" cy="2183324"/>
              <a:chOff x="5690549" y="1784557"/>
              <a:chExt cx="570782" cy="571072"/>
            </a:xfrm>
          </p:grpSpPr>
          <p:sp>
            <p:nvSpPr>
              <p:cNvPr id="826" name="Google Shape;826;p39"/>
              <p:cNvSpPr/>
              <p:nvPr/>
            </p:nvSpPr>
            <p:spPr>
              <a:xfrm>
                <a:off x="5846732" y="1940998"/>
                <a:ext cx="258166" cy="258166"/>
              </a:xfrm>
              <a:custGeom>
                <a:avLst/>
                <a:gdLst/>
                <a:ahLst/>
                <a:cxnLst/>
                <a:rect l="l" t="t" r="r" b="b"/>
                <a:pathLst>
                  <a:path w="7994" h="7994" extrusionOk="0">
                    <a:moveTo>
                      <a:pt x="3997" y="2061"/>
                    </a:moveTo>
                    <a:cubicBezTo>
                      <a:pt x="5067" y="2061"/>
                      <a:pt x="5933" y="2927"/>
                      <a:pt x="5933" y="3997"/>
                    </a:cubicBezTo>
                    <a:cubicBezTo>
                      <a:pt x="5933" y="5068"/>
                      <a:pt x="5067" y="5933"/>
                      <a:pt x="3997" y="5933"/>
                    </a:cubicBezTo>
                    <a:cubicBezTo>
                      <a:pt x="2926" y="5933"/>
                      <a:pt x="2061" y="5068"/>
                      <a:pt x="2061" y="3997"/>
                    </a:cubicBezTo>
                    <a:cubicBezTo>
                      <a:pt x="2061" y="2927"/>
                      <a:pt x="2926" y="2061"/>
                      <a:pt x="3997" y="2061"/>
                    </a:cubicBezTo>
                    <a:close/>
                    <a:moveTo>
                      <a:pt x="3658" y="1"/>
                    </a:moveTo>
                    <a:lnTo>
                      <a:pt x="3515" y="920"/>
                    </a:lnTo>
                    <a:cubicBezTo>
                      <a:pt x="3292" y="955"/>
                      <a:pt x="3078" y="1009"/>
                      <a:pt x="2882" y="1089"/>
                    </a:cubicBezTo>
                    <a:lnTo>
                      <a:pt x="2293" y="366"/>
                    </a:lnTo>
                    <a:lnTo>
                      <a:pt x="1704" y="705"/>
                    </a:lnTo>
                    <a:lnTo>
                      <a:pt x="2043" y="1571"/>
                    </a:lnTo>
                    <a:cubicBezTo>
                      <a:pt x="1874" y="1714"/>
                      <a:pt x="1713" y="1865"/>
                      <a:pt x="1570" y="2044"/>
                    </a:cubicBezTo>
                    <a:lnTo>
                      <a:pt x="714" y="1705"/>
                    </a:lnTo>
                    <a:lnTo>
                      <a:pt x="366" y="2293"/>
                    </a:lnTo>
                    <a:lnTo>
                      <a:pt x="1089" y="2873"/>
                    </a:lnTo>
                    <a:cubicBezTo>
                      <a:pt x="1017" y="3078"/>
                      <a:pt x="955" y="3293"/>
                      <a:pt x="919" y="3516"/>
                    </a:cubicBezTo>
                    <a:lnTo>
                      <a:pt x="0" y="3658"/>
                    </a:lnTo>
                    <a:lnTo>
                      <a:pt x="0" y="4336"/>
                    </a:lnTo>
                    <a:lnTo>
                      <a:pt x="919" y="4479"/>
                    </a:lnTo>
                    <a:cubicBezTo>
                      <a:pt x="955" y="4702"/>
                      <a:pt x="1017" y="4916"/>
                      <a:pt x="1089" y="5121"/>
                    </a:cubicBezTo>
                    <a:lnTo>
                      <a:pt x="366" y="5701"/>
                    </a:lnTo>
                    <a:lnTo>
                      <a:pt x="714" y="6290"/>
                    </a:lnTo>
                    <a:lnTo>
                      <a:pt x="1570" y="5951"/>
                    </a:lnTo>
                    <a:cubicBezTo>
                      <a:pt x="1713" y="6121"/>
                      <a:pt x="1874" y="6281"/>
                      <a:pt x="2043" y="6424"/>
                    </a:cubicBezTo>
                    <a:lnTo>
                      <a:pt x="1704" y="7289"/>
                    </a:lnTo>
                    <a:lnTo>
                      <a:pt x="2293" y="7628"/>
                    </a:lnTo>
                    <a:lnTo>
                      <a:pt x="2882" y="6906"/>
                    </a:lnTo>
                    <a:cubicBezTo>
                      <a:pt x="3078" y="6986"/>
                      <a:pt x="3292" y="7039"/>
                      <a:pt x="3515" y="7075"/>
                    </a:cubicBezTo>
                    <a:lnTo>
                      <a:pt x="3658" y="7994"/>
                    </a:lnTo>
                    <a:lnTo>
                      <a:pt x="4336" y="7994"/>
                    </a:lnTo>
                    <a:lnTo>
                      <a:pt x="4479" y="7075"/>
                    </a:lnTo>
                    <a:cubicBezTo>
                      <a:pt x="4702" y="7039"/>
                      <a:pt x="4916" y="6986"/>
                      <a:pt x="5121" y="6906"/>
                    </a:cubicBezTo>
                    <a:lnTo>
                      <a:pt x="5701" y="7628"/>
                    </a:lnTo>
                    <a:lnTo>
                      <a:pt x="6290" y="7289"/>
                    </a:lnTo>
                    <a:lnTo>
                      <a:pt x="5959" y="6424"/>
                    </a:lnTo>
                    <a:cubicBezTo>
                      <a:pt x="6129" y="6281"/>
                      <a:pt x="6281" y="6121"/>
                      <a:pt x="6423" y="5951"/>
                    </a:cubicBezTo>
                    <a:lnTo>
                      <a:pt x="7289" y="6290"/>
                    </a:lnTo>
                    <a:lnTo>
                      <a:pt x="7628" y="5701"/>
                    </a:lnTo>
                    <a:lnTo>
                      <a:pt x="6905" y="5121"/>
                    </a:lnTo>
                    <a:cubicBezTo>
                      <a:pt x="6985" y="4916"/>
                      <a:pt x="7039" y="4702"/>
                      <a:pt x="7075" y="4479"/>
                    </a:cubicBezTo>
                    <a:lnTo>
                      <a:pt x="7993" y="4336"/>
                    </a:lnTo>
                    <a:lnTo>
                      <a:pt x="7993" y="3658"/>
                    </a:lnTo>
                    <a:lnTo>
                      <a:pt x="7075" y="3516"/>
                    </a:lnTo>
                    <a:cubicBezTo>
                      <a:pt x="7039" y="3293"/>
                      <a:pt x="6985" y="3078"/>
                      <a:pt x="6905" y="2873"/>
                    </a:cubicBezTo>
                    <a:lnTo>
                      <a:pt x="7628" y="2293"/>
                    </a:lnTo>
                    <a:lnTo>
                      <a:pt x="7289" y="1705"/>
                    </a:lnTo>
                    <a:lnTo>
                      <a:pt x="6423" y="2044"/>
                    </a:lnTo>
                    <a:cubicBezTo>
                      <a:pt x="6281" y="1865"/>
                      <a:pt x="6129" y="1714"/>
                      <a:pt x="5959" y="1571"/>
                    </a:cubicBezTo>
                    <a:lnTo>
                      <a:pt x="6290" y="705"/>
                    </a:lnTo>
                    <a:lnTo>
                      <a:pt x="5701" y="366"/>
                    </a:lnTo>
                    <a:lnTo>
                      <a:pt x="5121" y="1089"/>
                    </a:lnTo>
                    <a:cubicBezTo>
                      <a:pt x="4916" y="1009"/>
                      <a:pt x="4702" y="955"/>
                      <a:pt x="4479" y="920"/>
                    </a:cubicBezTo>
                    <a:lnTo>
                      <a:pt x="433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7" name="Google Shape;827;p39"/>
              <p:cNvSpPr/>
              <p:nvPr/>
            </p:nvSpPr>
            <p:spPr>
              <a:xfrm>
                <a:off x="5711897" y="1806163"/>
                <a:ext cx="528120" cy="527829"/>
              </a:xfrm>
              <a:custGeom>
                <a:avLst/>
                <a:gdLst/>
                <a:ahLst/>
                <a:cxnLst/>
                <a:rect l="l" t="t" r="r" b="b"/>
                <a:pathLst>
                  <a:path w="16353" h="16344" extrusionOk="0">
                    <a:moveTo>
                      <a:pt x="8172" y="3212"/>
                    </a:moveTo>
                    <a:cubicBezTo>
                      <a:pt x="10911" y="3212"/>
                      <a:pt x="13132" y="5434"/>
                      <a:pt x="13132" y="8172"/>
                    </a:cubicBezTo>
                    <a:cubicBezTo>
                      <a:pt x="13132" y="10911"/>
                      <a:pt x="10911" y="13132"/>
                      <a:pt x="8172" y="13132"/>
                    </a:cubicBezTo>
                    <a:cubicBezTo>
                      <a:pt x="5433" y="13132"/>
                      <a:pt x="3212" y="10911"/>
                      <a:pt x="3212" y="8172"/>
                    </a:cubicBezTo>
                    <a:cubicBezTo>
                      <a:pt x="3212" y="5434"/>
                      <a:pt x="5433" y="3212"/>
                      <a:pt x="8172" y="3212"/>
                    </a:cubicBezTo>
                    <a:close/>
                    <a:moveTo>
                      <a:pt x="7476" y="1"/>
                    </a:moveTo>
                    <a:lnTo>
                      <a:pt x="7191" y="1874"/>
                    </a:lnTo>
                    <a:cubicBezTo>
                      <a:pt x="6736" y="1945"/>
                      <a:pt x="6298" y="2061"/>
                      <a:pt x="5879" y="2222"/>
                    </a:cubicBezTo>
                    <a:lnTo>
                      <a:pt x="4693" y="741"/>
                    </a:lnTo>
                    <a:lnTo>
                      <a:pt x="3479" y="1437"/>
                    </a:lnTo>
                    <a:lnTo>
                      <a:pt x="4166" y="3212"/>
                    </a:lnTo>
                    <a:cubicBezTo>
                      <a:pt x="3818" y="3498"/>
                      <a:pt x="3497" y="3819"/>
                      <a:pt x="3212" y="4167"/>
                    </a:cubicBezTo>
                    <a:lnTo>
                      <a:pt x="1445" y="3480"/>
                    </a:lnTo>
                    <a:lnTo>
                      <a:pt x="750" y="4684"/>
                    </a:lnTo>
                    <a:lnTo>
                      <a:pt x="2221" y="5880"/>
                    </a:lnTo>
                    <a:cubicBezTo>
                      <a:pt x="2061" y="6290"/>
                      <a:pt x="1945" y="6727"/>
                      <a:pt x="1874" y="7182"/>
                    </a:cubicBezTo>
                    <a:lnTo>
                      <a:pt x="0" y="7476"/>
                    </a:lnTo>
                    <a:lnTo>
                      <a:pt x="0" y="8868"/>
                    </a:lnTo>
                    <a:lnTo>
                      <a:pt x="1874" y="9163"/>
                    </a:lnTo>
                    <a:cubicBezTo>
                      <a:pt x="1945" y="9609"/>
                      <a:pt x="2061" y="10046"/>
                      <a:pt x="2221" y="10465"/>
                    </a:cubicBezTo>
                    <a:lnTo>
                      <a:pt x="750" y="11660"/>
                    </a:lnTo>
                    <a:lnTo>
                      <a:pt x="1445" y="12865"/>
                    </a:lnTo>
                    <a:lnTo>
                      <a:pt x="3212" y="12178"/>
                    </a:lnTo>
                    <a:cubicBezTo>
                      <a:pt x="3497" y="12526"/>
                      <a:pt x="3818" y="12847"/>
                      <a:pt x="4166" y="13132"/>
                    </a:cubicBezTo>
                    <a:lnTo>
                      <a:pt x="3479" y="14908"/>
                    </a:lnTo>
                    <a:lnTo>
                      <a:pt x="4693" y="15604"/>
                    </a:lnTo>
                    <a:lnTo>
                      <a:pt x="5879" y="14123"/>
                    </a:lnTo>
                    <a:cubicBezTo>
                      <a:pt x="6298" y="14283"/>
                      <a:pt x="6736" y="14399"/>
                      <a:pt x="7191" y="14471"/>
                    </a:cubicBezTo>
                    <a:lnTo>
                      <a:pt x="7476" y="16344"/>
                    </a:lnTo>
                    <a:lnTo>
                      <a:pt x="8868" y="16344"/>
                    </a:lnTo>
                    <a:lnTo>
                      <a:pt x="9162" y="14471"/>
                    </a:lnTo>
                    <a:cubicBezTo>
                      <a:pt x="9617" y="14399"/>
                      <a:pt x="10054" y="14283"/>
                      <a:pt x="10465" y="14123"/>
                    </a:cubicBezTo>
                    <a:lnTo>
                      <a:pt x="11660" y="15604"/>
                    </a:lnTo>
                    <a:lnTo>
                      <a:pt x="12864" y="14908"/>
                    </a:lnTo>
                    <a:lnTo>
                      <a:pt x="12177" y="13132"/>
                    </a:lnTo>
                    <a:cubicBezTo>
                      <a:pt x="12525" y="12847"/>
                      <a:pt x="12846" y="12526"/>
                      <a:pt x="13132" y="12178"/>
                    </a:cubicBezTo>
                    <a:lnTo>
                      <a:pt x="14907" y="12865"/>
                    </a:lnTo>
                    <a:lnTo>
                      <a:pt x="15603" y="11660"/>
                    </a:lnTo>
                    <a:lnTo>
                      <a:pt x="14122" y="10465"/>
                    </a:lnTo>
                    <a:cubicBezTo>
                      <a:pt x="14283" y="10046"/>
                      <a:pt x="14399" y="9609"/>
                      <a:pt x="14470" y="9163"/>
                    </a:cubicBezTo>
                    <a:lnTo>
                      <a:pt x="16352" y="8868"/>
                    </a:lnTo>
                    <a:lnTo>
                      <a:pt x="16352" y="7476"/>
                    </a:lnTo>
                    <a:lnTo>
                      <a:pt x="14470" y="7182"/>
                    </a:lnTo>
                    <a:cubicBezTo>
                      <a:pt x="14399" y="6727"/>
                      <a:pt x="14283" y="6290"/>
                      <a:pt x="14122" y="5880"/>
                    </a:cubicBezTo>
                    <a:lnTo>
                      <a:pt x="15603" y="4684"/>
                    </a:lnTo>
                    <a:lnTo>
                      <a:pt x="14907" y="3480"/>
                    </a:lnTo>
                    <a:lnTo>
                      <a:pt x="13132" y="4167"/>
                    </a:lnTo>
                    <a:cubicBezTo>
                      <a:pt x="12846" y="3819"/>
                      <a:pt x="12525" y="3498"/>
                      <a:pt x="12177" y="3212"/>
                    </a:cubicBezTo>
                    <a:lnTo>
                      <a:pt x="12864" y="1437"/>
                    </a:lnTo>
                    <a:lnTo>
                      <a:pt x="11660" y="741"/>
                    </a:lnTo>
                    <a:lnTo>
                      <a:pt x="10465" y="2222"/>
                    </a:lnTo>
                    <a:cubicBezTo>
                      <a:pt x="10054" y="2061"/>
                      <a:pt x="9617" y="1945"/>
                      <a:pt x="9162" y="1874"/>
                    </a:cubicBezTo>
                    <a:lnTo>
                      <a:pt x="886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8" name="Google Shape;828;p39"/>
              <p:cNvSpPr/>
              <p:nvPr/>
            </p:nvSpPr>
            <p:spPr>
              <a:xfrm>
                <a:off x="5690549" y="1784557"/>
                <a:ext cx="570782" cy="571072"/>
              </a:xfrm>
              <a:custGeom>
                <a:avLst/>
                <a:gdLst/>
                <a:ahLst/>
                <a:cxnLst/>
                <a:rect l="l" t="t" r="r" b="b"/>
                <a:pathLst>
                  <a:path w="17674" h="17683" extrusionOk="0">
                    <a:moveTo>
                      <a:pt x="8833" y="63"/>
                    </a:moveTo>
                    <a:cubicBezTo>
                      <a:pt x="13677" y="63"/>
                      <a:pt x="17620" y="3997"/>
                      <a:pt x="17620" y="8841"/>
                    </a:cubicBezTo>
                    <a:cubicBezTo>
                      <a:pt x="17620" y="13685"/>
                      <a:pt x="13677" y="17620"/>
                      <a:pt x="8833" y="17620"/>
                    </a:cubicBezTo>
                    <a:cubicBezTo>
                      <a:pt x="3989" y="17620"/>
                      <a:pt x="55" y="13685"/>
                      <a:pt x="55" y="8841"/>
                    </a:cubicBezTo>
                    <a:cubicBezTo>
                      <a:pt x="55" y="3997"/>
                      <a:pt x="3989" y="63"/>
                      <a:pt x="8833" y="63"/>
                    </a:cubicBezTo>
                    <a:close/>
                    <a:moveTo>
                      <a:pt x="8833" y="1"/>
                    </a:moveTo>
                    <a:cubicBezTo>
                      <a:pt x="3962" y="1"/>
                      <a:pt x="1" y="3970"/>
                      <a:pt x="1" y="8841"/>
                    </a:cubicBezTo>
                    <a:cubicBezTo>
                      <a:pt x="1" y="13712"/>
                      <a:pt x="3962" y="17682"/>
                      <a:pt x="8833" y="17682"/>
                    </a:cubicBezTo>
                    <a:cubicBezTo>
                      <a:pt x="13704" y="17682"/>
                      <a:pt x="17674" y="13712"/>
                      <a:pt x="17674" y="8841"/>
                    </a:cubicBezTo>
                    <a:cubicBezTo>
                      <a:pt x="17674" y="3970"/>
                      <a:pt x="13704" y="1"/>
                      <a:pt x="883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29" name="Google Shape;829;p39"/>
            <p:cNvGrpSpPr/>
            <p:nvPr/>
          </p:nvGrpSpPr>
          <p:grpSpPr>
            <a:xfrm>
              <a:off x="3001005" y="4299359"/>
              <a:ext cx="2600944" cy="2490021"/>
              <a:chOff x="5655411" y="869227"/>
              <a:chExt cx="635322" cy="608227"/>
            </a:xfrm>
          </p:grpSpPr>
          <p:sp>
            <p:nvSpPr>
              <p:cNvPr id="830" name="Google Shape;830;p39"/>
              <p:cNvSpPr/>
              <p:nvPr/>
            </p:nvSpPr>
            <p:spPr>
              <a:xfrm>
                <a:off x="5969456" y="869227"/>
                <a:ext cx="12724" cy="39787"/>
              </a:xfrm>
              <a:custGeom>
                <a:avLst/>
                <a:gdLst/>
                <a:ahLst/>
                <a:cxnLst/>
                <a:rect l="l" t="t" r="r" b="b"/>
                <a:pathLst>
                  <a:path w="394" h="1232" extrusionOk="0">
                    <a:moveTo>
                      <a:pt x="1" y="1"/>
                    </a:moveTo>
                    <a:lnTo>
                      <a:pt x="1" y="1232"/>
                    </a:lnTo>
                    <a:lnTo>
                      <a:pt x="393" y="1232"/>
                    </a:lnTo>
                    <a:lnTo>
                      <a:pt x="393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1" name="Google Shape;831;p39"/>
              <p:cNvSpPr/>
              <p:nvPr/>
            </p:nvSpPr>
            <p:spPr>
              <a:xfrm>
                <a:off x="5994227" y="869809"/>
                <a:ext cx="16180" cy="40659"/>
              </a:xfrm>
              <a:custGeom>
                <a:avLst/>
                <a:gdLst/>
                <a:ahLst/>
                <a:cxnLst/>
                <a:rect l="l" t="t" r="r" b="b"/>
                <a:pathLst>
                  <a:path w="501" h="1259" extrusionOk="0">
                    <a:moveTo>
                      <a:pt x="108" y="0"/>
                    </a:moveTo>
                    <a:lnTo>
                      <a:pt x="1" y="1232"/>
                    </a:lnTo>
                    <a:lnTo>
                      <a:pt x="393" y="1258"/>
                    </a:lnTo>
                    <a:lnTo>
                      <a:pt x="500" y="36"/>
                    </a:lnTo>
                    <a:lnTo>
                      <a:pt x="10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2" name="Google Shape;832;p39"/>
              <p:cNvSpPr/>
              <p:nvPr/>
            </p:nvSpPr>
            <p:spPr>
              <a:xfrm>
                <a:off x="6018997" y="872974"/>
                <a:ext cx="19345" cy="41531"/>
              </a:xfrm>
              <a:custGeom>
                <a:avLst/>
                <a:gdLst/>
                <a:ahLst/>
                <a:cxnLst/>
                <a:rect l="l" t="t" r="r" b="b"/>
                <a:pathLst>
                  <a:path w="599" h="1286" extrusionOk="0">
                    <a:moveTo>
                      <a:pt x="215" y="1"/>
                    </a:moveTo>
                    <a:lnTo>
                      <a:pt x="1" y="1214"/>
                    </a:lnTo>
                    <a:lnTo>
                      <a:pt x="385" y="1285"/>
                    </a:lnTo>
                    <a:lnTo>
                      <a:pt x="599" y="72"/>
                    </a:lnTo>
                    <a:lnTo>
                      <a:pt x="21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3" name="Google Shape;833;p39"/>
              <p:cNvSpPr/>
              <p:nvPr/>
            </p:nvSpPr>
            <p:spPr>
              <a:xfrm>
                <a:off x="6043219" y="878464"/>
                <a:ext cx="22800" cy="41790"/>
              </a:xfrm>
              <a:custGeom>
                <a:avLst/>
                <a:gdLst/>
                <a:ahLst/>
                <a:cxnLst/>
                <a:rect l="l" t="t" r="r" b="b"/>
                <a:pathLst>
                  <a:path w="706" h="1294" extrusionOk="0">
                    <a:moveTo>
                      <a:pt x="322" y="0"/>
                    </a:moveTo>
                    <a:lnTo>
                      <a:pt x="0" y="1195"/>
                    </a:lnTo>
                    <a:lnTo>
                      <a:pt x="384" y="1294"/>
                    </a:lnTo>
                    <a:lnTo>
                      <a:pt x="705" y="107"/>
                    </a:lnTo>
                    <a:lnTo>
                      <a:pt x="32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4" name="Google Shape;834;p39"/>
              <p:cNvSpPr/>
              <p:nvPr/>
            </p:nvSpPr>
            <p:spPr>
              <a:xfrm>
                <a:off x="6067118" y="886506"/>
                <a:ext cx="25675" cy="41822"/>
              </a:xfrm>
              <a:custGeom>
                <a:avLst/>
                <a:gdLst/>
                <a:ahLst/>
                <a:cxnLst/>
                <a:rect l="l" t="t" r="r" b="b"/>
                <a:pathLst>
                  <a:path w="795" h="1295" extrusionOk="0">
                    <a:moveTo>
                      <a:pt x="420" y="1"/>
                    </a:moveTo>
                    <a:lnTo>
                      <a:pt x="1" y="1161"/>
                    </a:lnTo>
                    <a:lnTo>
                      <a:pt x="375" y="1294"/>
                    </a:lnTo>
                    <a:lnTo>
                      <a:pt x="795" y="135"/>
                    </a:lnTo>
                    <a:lnTo>
                      <a:pt x="42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5" name="Google Shape;835;p39"/>
              <p:cNvSpPr/>
              <p:nvPr/>
            </p:nvSpPr>
            <p:spPr>
              <a:xfrm>
                <a:off x="6090468" y="896905"/>
                <a:ext cx="28258" cy="41499"/>
              </a:xfrm>
              <a:custGeom>
                <a:avLst/>
                <a:gdLst/>
                <a:ahLst/>
                <a:cxnLst/>
                <a:rect l="l" t="t" r="r" b="b"/>
                <a:pathLst>
                  <a:path w="875" h="1285" extrusionOk="0">
                    <a:moveTo>
                      <a:pt x="518" y="0"/>
                    </a:moveTo>
                    <a:lnTo>
                      <a:pt x="0" y="1115"/>
                    </a:lnTo>
                    <a:lnTo>
                      <a:pt x="357" y="1285"/>
                    </a:lnTo>
                    <a:lnTo>
                      <a:pt x="875" y="161"/>
                    </a:lnTo>
                    <a:lnTo>
                      <a:pt x="51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6" name="Google Shape;836;p39"/>
              <p:cNvSpPr/>
              <p:nvPr/>
            </p:nvSpPr>
            <p:spPr>
              <a:xfrm>
                <a:off x="6112655" y="909274"/>
                <a:ext cx="30842" cy="40950"/>
              </a:xfrm>
              <a:custGeom>
                <a:avLst/>
                <a:gdLst/>
                <a:ahLst/>
                <a:cxnLst/>
                <a:rect l="l" t="t" r="r" b="b"/>
                <a:pathLst>
                  <a:path w="955" h="1268" extrusionOk="0">
                    <a:moveTo>
                      <a:pt x="616" y="1"/>
                    </a:moveTo>
                    <a:lnTo>
                      <a:pt x="0" y="1071"/>
                    </a:lnTo>
                    <a:lnTo>
                      <a:pt x="339" y="1267"/>
                    </a:lnTo>
                    <a:lnTo>
                      <a:pt x="955" y="206"/>
                    </a:lnTo>
                    <a:lnTo>
                      <a:pt x="61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7" name="Google Shape;837;p39"/>
              <p:cNvSpPr/>
              <p:nvPr/>
            </p:nvSpPr>
            <p:spPr>
              <a:xfrm>
                <a:off x="6133970" y="924259"/>
                <a:ext cx="33167" cy="39787"/>
              </a:xfrm>
              <a:custGeom>
                <a:avLst/>
                <a:gdLst/>
                <a:ahLst/>
                <a:cxnLst/>
                <a:rect l="l" t="t" r="r" b="b"/>
                <a:pathLst>
                  <a:path w="1027" h="1232" extrusionOk="0">
                    <a:moveTo>
                      <a:pt x="705" y="1"/>
                    </a:moveTo>
                    <a:lnTo>
                      <a:pt x="0" y="1009"/>
                    </a:lnTo>
                    <a:lnTo>
                      <a:pt x="322" y="1232"/>
                    </a:lnTo>
                    <a:lnTo>
                      <a:pt x="1026" y="224"/>
                    </a:lnTo>
                    <a:lnTo>
                      <a:pt x="70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8" name="Google Shape;838;p39"/>
              <p:cNvSpPr/>
              <p:nvPr/>
            </p:nvSpPr>
            <p:spPr>
              <a:xfrm>
                <a:off x="6153865" y="940956"/>
                <a:ext cx="35460" cy="38657"/>
              </a:xfrm>
              <a:custGeom>
                <a:avLst/>
                <a:gdLst/>
                <a:ahLst/>
                <a:cxnLst/>
                <a:rect l="l" t="t" r="r" b="b"/>
                <a:pathLst>
                  <a:path w="1098" h="1197" extrusionOk="0">
                    <a:moveTo>
                      <a:pt x="794" y="1"/>
                    </a:moveTo>
                    <a:lnTo>
                      <a:pt x="0" y="947"/>
                    </a:lnTo>
                    <a:lnTo>
                      <a:pt x="303" y="1196"/>
                    </a:lnTo>
                    <a:lnTo>
                      <a:pt x="1097" y="251"/>
                    </a:lnTo>
                    <a:lnTo>
                      <a:pt x="79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9" name="Google Shape;839;p39"/>
              <p:cNvSpPr/>
              <p:nvPr/>
            </p:nvSpPr>
            <p:spPr>
              <a:xfrm>
                <a:off x="5762601" y="1407438"/>
                <a:ext cx="35169" cy="38625"/>
              </a:xfrm>
              <a:custGeom>
                <a:avLst/>
                <a:gdLst/>
                <a:ahLst/>
                <a:cxnLst/>
                <a:rect l="l" t="t" r="r" b="b"/>
                <a:pathLst>
                  <a:path w="1089" h="1196" extrusionOk="0">
                    <a:moveTo>
                      <a:pt x="794" y="0"/>
                    </a:moveTo>
                    <a:lnTo>
                      <a:pt x="0" y="937"/>
                    </a:lnTo>
                    <a:lnTo>
                      <a:pt x="304" y="1195"/>
                    </a:lnTo>
                    <a:lnTo>
                      <a:pt x="1089" y="250"/>
                    </a:lnTo>
                    <a:lnTo>
                      <a:pt x="794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0" name="Google Shape;840;p39"/>
              <p:cNvSpPr/>
              <p:nvPr/>
            </p:nvSpPr>
            <p:spPr>
              <a:xfrm>
                <a:off x="6172564" y="959688"/>
                <a:ext cx="37204" cy="37204"/>
              </a:xfrm>
              <a:custGeom>
                <a:avLst/>
                <a:gdLst/>
                <a:ahLst/>
                <a:cxnLst/>
                <a:rect l="l" t="t" r="r" b="b"/>
                <a:pathLst>
                  <a:path w="1152" h="1152" extrusionOk="0">
                    <a:moveTo>
                      <a:pt x="866" y="1"/>
                    </a:moveTo>
                    <a:lnTo>
                      <a:pt x="1" y="866"/>
                    </a:lnTo>
                    <a:lnTo>
                      <a:pt x="277" y="1152"/>
                    </a:lnTo>
                    <a:lnTo>
                      <a:pt x="1152" y="277"/>
                    </a:lnTo>
                    <a:lnTo>
                      <a:pt x="86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1" name="Google Shape;841;p39"/>
              <p:cNvSpPr/>
              <p:nvPr/>
            </p:nvSpPr>
            <p:spPr>
              <a:xfrm>
                <a:off x="5742126" y="1390127"/>
                <a:ext cx="37204" cy="37204"/>
              </a:xfrm>
              <a:custGeom>
                <a:avLst/>
                <a:gdLst/>
                <a:ahLst/>
                <a:cxnLst/>
                <a:rect l="l" t="t" r="r" b="b"/>
                <a:pathLst>
                  <a:path w="1152" h="1152" extrusionOk="0">
                    <a:moveTo>
                      <a:pt x="866" y="1"/>
                    </a:moveTo>
                    <a:lnTo>
                      <a:pt x="1" y="875"/>
                    </a:lnTo>
                    <a:lnTo>
                      <a:pt x="277" y="1152"/>
                    </a:lnTo>
                    <a:lnTo>
                      <a:pt x="1152" y="277"/>
                    </a:lnTo>
                    <a:lnTo>
                      <a:pt x="86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2" name="Google Shape;842;p39"/>
              <p:cNvSpPr/>
              <p:nvPr/>
            </p:nvSpPr>
            <p:spPr>
              <a:xfrm>
                <a:off x="6189584" y="980164"/>
                <a:ext cx="38915" cy="35169"/>
              </a:xfrm>
              <a:custGeom>
                <a:avLst/>
                <a:gdLst/>
                <a:ahLst/>
                <a:cxnLst/>
                <a:rect l="l" t="t" r="r" b="b"/>
                <a:pathLst>
                  <a:path w="1205" h="1089" extrusionOk="0">
                    <a:moveTo>
                      <a:pt x="946" y="0"/>
                    </a:moveTo>
                    <a:lnTo>
                      <a:pt x="0" y="794"/>
                    </a:lnTo>
                    <a:lnTo>
                      <a:pt x="259" y="1089"/>
                    </a:lnTo>
                    <a:lnTo>
                      <a:pt x="1205" y="304"/>
                    </a:lnTo>
                    <a:lnTo>
                      <a:pt x="94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3" name="Google Shape;843;p39"/>
              <p:cNvSpPr/>
              <p:nvPr/>
            </p:nvSpPr>
            <p:spPr>
              <a:xfrm>
                <a:off x="5723394" y="1371396"/>
                <a:ext cx="38657" cy="35492"/>
              </a:xfrm>
              <a:custGeom>
                <a:avLst/>
                <a:gdLst/>
                <a:ahLst/>
                <a:cxnLst/>
                <a:rect l="l" t="t" r="r" b="b"/>
                <a:pathLst>
                  <a:path w="1197" h="1099" extrusionOk="0">
                    <a:moveTo>
                      <a:pt x="947" y="1"/>
                    </a:moveTo>
                    <a:lnTo>
                      <a:pt x="1" y="795"/>
                    </a:lnTo>
                    <a:lnTo>
                      <a:pt x="251" y="1098"/>
                    </a:lnTo>
                    <a:lnTo>
                      <a:pt x="1196" y="304"/>
                    </a:lnTo>
                    <a:lnTo>
                      <a:pt x="94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4" name="Google Shape;844;p39"/>
              <p:cNvSpPr/>
              <p:nvPr/>
            </p:nvSpPr>
            <p:spPr>
              <a:xfrm>
                <a:off x="6205118" y="1002351"/>
                <a:ext cx="40078" cy="33167"/>
              </a:xfrm>
              <a:custGeom>
                <a:avLst/>
                <a:gdLst/>
                <a:ahLst/>
                <a:cxnLst/>
                <a:rect l="l" t="t" r="r" b="b"/>
                <a:pathLst>
                  <a:path w="1241" h="1027" extrusionOk="0">
                    <a:moveTo>
                      <a:pt x="1018" y="0"/>
                    </a:moveTo>
                    <a:lnTo>
                      <a:pt x="1" y="705"/>
                    </a:lnTo>
                    <a:lnTo>
                      <a:pt x="233" y="1026"/>
                    </a:lnTo>
                    <a:lnTo>
                      <a:pt x="1241" y="321"/>
                    </a:lnTo>
                    <a:lnTo>
                      <a:pt x="101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" name="Google Shape;845;p39"/>
              <p:cNvSpPr/>
              <p:nvPr/>
            </p:nvSpPr>
            <p:spPr>
              <a:xfrm>
                <a:off x="5706697" y="1351534"/>
                <a:ext cx="39787" cy="33167"/>
              </a:xfrm>
              <a:custGeom>
                <a:avLst/>
                <a:gdLst/>
                <a:ahLst/>
                <a:cxnLst/>
                <a:rect l="l" t="t" r="r" b="b"/>
                <a:pathLst>
                  <a:path w="1232" h="1027" extrusionOk="0">
                    <a:moveTo>
                      <a:pt x="1009" y="0"/>
                    </a:moveTo>
                    <a:lnTo>
                      <a:pt x="1" y="705"/>
                    </a:lnTo>
                    <a:lnTo>
                      <a:pt x="224" y="1026"/>
                    </a:lnTo>
                    <a:lnTo>
                      <a:pt x="1232" y="322"/>
                    </a:lnTo>
                    <a:lnTo>
                      <a:pt x="100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" name="Google Shape;846;p39"/>
              <p:cNvSpPr/>
              <p:nvPr/>
            </p:nvSpPr>
            <p:spPr>
              <a:xfrm>
                <a:off x="6218973" y="1025668"/>
                <a:ext cx="40918" cy="31165"/>
              </a:xfrm>
              <a:custGeom>
                <a:avLst/>
                <a:gdLst/>
                <a:ahLst/>
                <a:cxnLst/>
                <a:rect l="l" t="t" r="r" b="b"/>
                <a:pathLst>
                  <a:path w="1267" h="965" extrusionOk="0">
                    <a:moveTo>
                      <a:pt x="1071" y="1"/>
                    </a:moveTo>
                    <a:lnTo>
                      <a:pt x="0" y="616"/>
                    </a:lnTo>
                    <a:lnTo>
                      <a:pt x="196" y="964"/>
                    </a:lnTo>
                    <a:lnTo>
                      <a:pt x="1267" y="349"/>
                    </a:lnTo>
                    <a:lnTo>
                      <a:pt x="107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" name="Google Shape;847;p39"/>
              <p:cNvSpPr/>
              <p:nvPr/>
            </p:nvSpPr>
            <p:spPr>
              <a:xfrm>
                <a:off x="5691712" y="1330219"/>
                <a:ext cx="40950" cy="30842"/>
              </a:xfrm>
              <a:custGeom>
                <a:avLst/>
                <a:gdLst/>
                <a:ahLst/>
                <a:cxnLst/>
                <a:rect l="l" t="t" r="r" b="b"/>
                <a:pathLst>
                  <a:path w="1268" h="955" extrusionOk="0">
                    <a:moveTo>
                      <a:pt x="1071" y="0"/>
                    </a:moveTo>
                    <a:lnTo>
                      <a:pt x="1" y="616"/>
                    </a:lnTo>
                    <a:lnTo>
                      <a:pt x="197" y="955"/>
                    </a:lnTo>
                    <a:lnTo>
                      <a:pt x="1267" y="339"/>
                    </a:lnTo>
                    <a:lnTo>
                      <a:pt x="107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" name="Google Shape;848;p39"/>
              <p:cNvSpPr/>
              <p:nvPr/>
            </p:nvSpPr>
            <p:spPr>
              <a:xfrm>
                <a:off x="6231052" y="1050730"/>
                <a:ext cx="41531" cy="28290"/>
              </a:xfrm>
              <a:custGeom>
                <a:avLst/>
                <a:gdLst/>
                <a:ahLst/>
                <a:cxnLst/>
                <a:rect l="l" t="t" r="r" b="b"/>
                <a:pathLst>
                  <a:path w="1286" h="876" extrusionOk="0">
                    <a:moveTo>
                      <a:pt x="1116" y="1"/>
                    </a:moveTo>
                    <a:lnTo>
                      <a:pt x="1" y="518"/>
                    </a:lnTo>
                    <a:lnTo>
                      <a:pt x="161" y="875"/>
                    </a:lnTo>
                    <a:lnTo>
                      <a:pt x="1286" y="358"/>
                    </a:lnTo>
                    <a:lnTo>
                      <a:pt x="111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9" name="Google Shape;849;p39"/>
              <p:cNvSpPr/>
              <p:nvPr/>
            </p:nvSpPr>
            <p:spPr>
              <a:xfrm>
                <a:off x="5679343" y="1308031"/>
                <a:ext cx="41499" cy="28258"/>
              </a:xfrm>
              <a:custGeom>
                <a:avLst/>
                <a:gdLst/>
                <a:ahLst/>
                <a:cxnLst/>
                <a:rect l="l" t="t" r="r" b="b"/>
                <a:pathLst>
                  <a:path w="1285" h="875" extrusionOk="0">
                    <a:moveTo>
                      <a:pt x="1115" y="0"/>
                    </a:moveTo>
                    <a:lnTo>
                      <a:pt x="0" y="518"/>
                    </a:lnTo>
                    <a:lnTo>
                      <a:pt x="161" y="875"/>
                    </a:lnTo>
                    <a:lnTo>
                      <a:pt x="1285" y="357"/>
                    </a:lnTo>
                    <a:lnTo>
                      <a:pt x="111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0" name="Google Shape;850;p39"/>
              <p:cNvSpPr/>
              <p:nvPr/>
            </p:nvSpPr>
            <p:spPr>
              <a:xfrm>
                <a:off x="6241160" y="1076664"/>
                <a:ext cx="41499" cy="25384"/>
              </a:xfrm>
              <a:custGeom>
                <a:avLst/>
                <a:gdLst/>
                <a:ahLst/>
                <a:cxnLst/>
                <a:rect l="l" t="t" r="r" b="b"/>
                <a:pathLst>
                  <a:path w="1285" h="786" extrusionOk="0">
                    <a:moveTo>
                      <a:pt x="1151" y="1"/>
                    </a:moveTo>
                    <a:lnTo>
                      <a:pt x="0" y="420"/>
                    </a:lnTo>
                    <a:lnTo>
                      <a:pt x="134" y="786"/>
                    </a:lnTo>
                    <a:lnTo>
                      <a:pt x="1285" y="366"/>
                    </a:lnTo>
                    <a:lnTo>
                      <a:pt x="115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1" name="Google Shape;851;p39"/>
              <p:cNvSpPr/>
              <p:nvPr/>
            </p:nvSpPr>
            <p:spPr>
              <a:xfrm>
                <a:off x="5668943" y="1284681"/>
                <a:ext cx="41822" cy="25675"/>
              </a:xfrm>
              <a:custGeom>
                <a:avLst/>
                <a:gdLst/>
                <a:ahLst/>
                <a:cxnLst/>
                <a:rect l="l" t="t" r="r" b="b"/>
                <a:pathLst>
                  <a:path w="1295" h="795" extrusionOk="0">
                    <a:moveTo>
                      <a:pt x="1161" y="1"/>
                    </a:moveTo>
                    <a:lnTo>
                      <a:pt x="1" y="420"/>
                    </a:lnTo>
                    <a:lnTo>
                      <a:pt x="135" y="795"/>
                    </a:lnTo>
                    <a:lnTo>
                      <a:pt x="1294" y="375"/>
                    </a:lnTo>
                    <a:lnTo>
                      <a:pt x="116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2" name="Google Shape;852;p39"/>
              <p:cNvSpPr/>
              <p:nvPr/>
            </p:nvSpPr>
            <p:spPr>
              <a:xfrm>
                <a:off x="5660902" y="1261073"/>
                <a:ext cx="41790" cy="22477"/>
              </a:xfrm>
              <a:custGeom>
                <a:avLst/>
                <a:gdLst/>
                <a:ahLst/>
                <a:cxnLst/>
                <a:rect l="l" t="t" r="r" b="b"/>
                <a:pathLst>
                  <a:path w="1294" h="696" extrusionOk="0">
                    <a:moveTo>
                      <a:pt x="1196" y="0"/>
                    </a:moveTo>
                    <a:lnTo>
                      <a:pt x="0" y="312"/>
                    </a:lnTo>
                    <a:lnTo>
                      <a:pt x="107" y="696"/>
                    </a:lnTo>
                    <a:lnTo>
                      <a:pt x="1294" y="375"/>
                    </a:lnTo>
                    <a:lnTo>
                      <a:pt x="119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3" name="Google Shape;853;p39"/>
              <p:cNvSpPr/>
              <p:nvPr/>
            </p:nvSpPr>
            <p:spPr>
              <a:xfrm>
                <a:off x="5655411" y="1236561"/>
                <a:ext cx="41531" cy="19345"/>
              </a:xfrm>
              <a:custGeom>
                <a:avLst/>
                <a:gdLst/>
                <a:ahLst/>
                <a:cxnLst/>
                <a:rect l="l" t="t" r="r" b="b"/>
                <a:pathLst>
                  <a:path w="1286" h="599" extrusionOk="0">
                    <a:moveTo>
                      <a:pt x="1214" y="1"/>
                    </a:moveTo>
                    <a:lnTo>
                      <a:pt x="1" y="215"/>
                    </a:lnTo>
                    <a:lnTo>
                      <a:pt x="72" y="599"/>
                    </a:lnTo>
                    <a:lnTo>
                      <a:pt x="1285" y="384"/>
                    </a:lnTo>
                    <a:lnTo>
                      <a:pt x="121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4" name="Google Shape;854;p39"/>
              <p:cNvSpPr/>
              <p:nvPr/>
            </p:nvSpPr>
            <p:spPr>
              <a:xfrm>
                <a:off x="5655411" y="1130824"/>
                <a:ext cx="41531" cy="19345"/>
              </a:xfrm>
              <a:custGeom>
                <a:avLst/>
                <a:gdLst/>
                <a:ahLst/>
                <a:cxnLst/>
                <a:rect l="l" t="t" r="r" b="b"/>
                <a:pathLst>
                  <a:path w="1286" h="599" extrusionOk="0">
                    <a:moveTo>
                      <a:pt x="72" y="1"/>
                    </a:moveTo>
                    <a:lnTo>
                      <a:pt x="1" y="393"/>
                    </a:lnTo>
                    <a:lnTo>
                      <a:pt x="1214" y="599"/>
                    </a:lnTo>
                    <a:lnTo>
                      <a:pt x="1285" y="215"/>
                    </a:lnTo>
                    <a:lnTo>
                      <a:pt x="72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5" name="Google Shape;855;p39"/>
              <p:cNvSpPr/>
              <p:nvPr/>
            </p:nvSpPr>
            <p:spPr>
              <a:xfrm>
                <a:off x="6248911" y="1261073"/>
                <a:ext cx="41822" cy="22477"/>
              </a:xfrm>
              <a:custGeom>
                <a:avLst/>
                <a:gdLst/>
                <a:ahLst/>
                <a:cxnLst/>
                <a:rect l="l" t="t" r="r" b="b"/>
                <a:pathLst>
                  <a:path w="1295" h="696" extrusionOk="0">
                    <a:moveTo>
                      <a:pt x="108" y="0"/>
                    </a:moveTo>
                    <a:lnTo>
                      <a:pt x="1" y="375"/>
                    </a:lnTo>
                    <a:lnTo>
                      <a:pt x="1196" y="696"/>
                    </a:lnTo>
                    <a:lnTo>
                      <a:pt x="1295" y="312"/>
                    </a:lnTo>
                    <a:lnTo>
                      <a:pt x="10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6" name="Google Shape;856;p39"/>
              <p:cNvSpPr/>
              <p:nvPr/>
            </p:nvSpPr>
            <p:spPr>
              <a:xfrm>
                <a:off x="5660902" y="1103469"/>
                <a:ext cx="41790" cy="22510"/>
              </a:xfrm>
              <a:custGeom>
                <a:avLst/>
                <a:gdLst/>
                <a:ahLst/>
                <a:cxnLst/>
                <a:rect l="l" t="t" r="r" b="b"/>
                <a:pathLst>
                  <a:path w="1294" h="697" extrusionOk="0">
                    <a:moveTo>
                      <a:pt x="107" y="0"/>
                    </a:moveTo>
                    <a:lnTo>
                      <a:pt x="0" y="375"/>
                    </a:lnTo>
                    <a:lnTo>
                      <a:pt x="1196" y="696"/>
                    </a:lnTo>
                    <a:lnTo>
                      <a:pt x="1294" y="313"/>
                    </a:ln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7" name="Google Shape;857;p39"/>
              <p:cNvSpPr/>
              <p:nvPr/>
            </p:nvSpPr>
            <p:spPr>
              <a:xfrm>
                <a:off x="6241160" y="1284681"/>
                <a:ext cx="41499" cy="25675"/>
              </a:xfrm>
              <a:custGeom>
                <a:avLst/>
                <a:gdLst/>
                <a:ahLst/>
                <a:cxnLst/>
                <a:rect l="l" t="t" r="r" b="b"/>
                <a:pathLst>
                  <a:path w="1285" h="795" extrusionOk="0">
                    <a:moveTo>
                      <a:pt x="134" y="1"/>
                    </a:moveTo>
                    <a:lnTo>
                      <a:pt x="0" y="375"/>
                    </a:lnTo>
                    <a:lnTo>
                      <a:pt x="1151" y="795"/>
                    </a:lnTo>
                    <a:lnTo>
                      <a:pt x="1285" y="420"/>
                    </a:lnTo>
                    <a:lnTo>
                      <a:pt x="13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8" name="Google Shape;858;p39"/>
              <p:cNvSpPr/>
              <p:nvPr/>
            </p:nvSpPr>
            <p:spPr>
              <a:xfrm>
                <a:off x="6231052" y="1308031"/>
                <a:ext cx="41531" cy="28258"/>
              </a:xfrm>
              <a:custGeom>
                <a:avLst/>
                <a:gdLst/>
                <a:ahLst/>
                <a:cxnLst/>
                <a:rect l="l" t="t" r="r" b="b"/>
                <a:pathLst>
                  <a:path w="1286" h="875" extrusionOk="0">
                    <a:moveTo>
                      <a:pt x="161" y="0"/>
                    </a:moveTo>
                    <a:lnTo>
                      <a:pt x="1" y="357"/>
                    </a:lnTo>
                    <a:lnTo>
                      <a:pt x="1116" y="875"/>
                    </a:lnTo>
                    <a:lnTo>
                      <a:pt x="1286" y="518"/>
                    </a:lnTo>
                    <a:lnTo>
                      <a:pt x="16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9" name="Google Shape;859;p39"/>
              <p:cNvSpPr/>
              <p:nvPr/>
            </p:nvSpPr>
            <p:spPr>
              <a:xfrm>
                <a:off x="6218973" y="1330219"/>
                <a:ext cx="40918" cy="30842"/>
              </a:xfrm>
              <a:custGeom>
                <a:avLst/>
                <a:gdLst/>
                <a:ahLst/>
                <a:cxnLst/>
                <a:rect l="l" t="t" r="r" b="b"/>
                <a:pathLst>
                  <a:path w="1267" h="955" extrusionOk="0">
                    <a:moveTo>
                      <a:pt x="196" y="0"/>
                    </a:moveTo>
                    <a:lnTo>
                      <a:pt x="0" y="339"/>
                    </a:lnTo>
                    <a:lnTo>
                      <a:pt x="1071" y="955"/>
                    </a:lnTo>
                    <a:lnTo>
                      <a:pt x="1267" y="616"/>
                    </a:lnTo>
                    <a:lnTo>
                      <a:pt x="19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0" name="Google Shape;860;p39"/>
              <p:cNvSpPr/>
              <p:nvPr/>
            </p:nvSpPr>
            <p:spPr>
              <a:xfrm>
                <a:off x="6205118" y="1351534"/>
                <a:ext cx="40078" cy="33167"/>
              </a:xfrm>
              <a:custGeom>
                <a:avLst/>
                <a:gdLst/>
                <a:ahLst/>
                <a:cxnLst/>
                <a:rect l="l" t="t" r="r" b="b"/>
                <a:pathLst>
                  <a:path w="1241" h="1027" extrusionOk="0">
                    <a:moveTo>
                      <a:pt x="233" y="0"/>
                    </a:moveTo>
                    <a:lnTo>
                      <a:pt x="1" y="322"/>
                    </a:lnTo>
                    <a:lnTo>
                      <a:pt x="1018" y="1026"/>
                    </a:lnTo>
                    <a:lnTo>
                      <a:pt x="1241" y="705"/>
                    </a:lnTo>
                    <a:lnTo>
                      <a:pt x="23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1" name="Google Shape;861;p39"/>
              <p:cNvSpPr/>
              <p:nvPr/>
            </p:nvSpPr>
            <p:spPr>
              <a:xfrm>
                <a:off x="6189584" y="1371396"/>
                <a:ext cx="38915" cy="35492"/>
              </a:xfrm>
              <a:custGeom>
                <a:avLst/>
                <a:gdLst/>
                <a:ahLst/>
                <a:cxnLst/>
                <a:rect l="l" t="t" r="r" b="b"/>
                <a:pathLst>
                  <a:path w="1205" h="1099" extrusionOk="0">
                    <a:moveTo>
                      <a:pt x="259" y="1"/>
                    </a:moveTo>
                    <a:lnTo>
                      <a:pt x="0" y="304"/>
                    </a:lnTo>
                    <a:lnTo>
                      <a:pt x="946" y="1098"/>
                    </a:lnTo>
                    <a:lnTo>
                      <a:pt x="1205" y="795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2" name="Google Shape;862;p39"/>
              <p:cNvSpPr/>
              <p:nvPr/>
            </p:nvSpPr>
            <p:spPr>
              <a:xfrm>
                <a:off x="6172564" y="1390127"/>
                <a:ext cx="37204" cy="37204"/>
              </a:xfrm>
              <a:custGeom>
                <a:avLst/>
                <a:gdLst/>
                <a:ahLst/>
                <a:cxnLst/>
                <a:rect l="l" t="t" r="r" b="b"/>
                <a:pathLst>
                  <a:path w="1152" h="1152" extrusionOk="0">
                    <a:moveTo>
                      <a:pt x="277" y="1"/>
                    </a:moveTo>
                    <a:lnTo>
                      <a:pt x="1" y="277"/>
                    </a:lnTo>
                    <a:lnTo>
                      <a:pt x="866" y="1152"/>
                    </a:lnTo>
                    <a:lnTo>
                      <a:pt x="1152" y="875"/>
                    </a:lnTo>
                    <a:lnTo>
                      <a:pt x="27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3" name="Google Shape;863;p39"/>
              <p:cNvSpPr/>
              <p:nvPr/>
            </p:nvSpPr>
            <p:spPr>
              <a:xfrm>
                <a:off x="6153865" y="1407438"/>
                <a:ext cx="35460" cy="38625"/>
              </a:xfrm>
              <a:custGeom>
                <a:avLst/>
                <a:gdLst/>
                <a:ahLst/>
                <a:cxnLst/>
                <a:rect l="l" t="t" r="r" b="b"/>
                <a:pathLst>
                  <a:path w="1098" h="1196" extrusionOk="0">
                    <a:moveTo>
                      <a:pt x="303" y="0"/>
                    </a:moveTo>
                    <a:lnTo>
                      <a:pt x="0" y="250"/>
                    </a:lnTo>
                    <a:lnTo>
                      <a:pt x="794" y="1195"/>
                    </a:lnTo>
                    <a:lnTo>
                      <a:pt x="1097" y="937"/>
                    </a:lnTo>
                    <a:lnTo>
                      <a:pt x="30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4" name="Google Shape;864;p39"/>
              <p:cNvSpPr/>
              <p:nvPr/>
            </p:nvSpPr>
            <p:spPr>
              <a:xfrm>
                <a:off x="6133970" y="1422682"/>
                <a:ext cx="33167" cy="40078"/>
              </a:xfrm>
              <a:custGeom>
                <a:avLst/>
                <a:gdLst/>
                <a:ahLst/>
                <a:cxnLst/>
                <a:rect l="l" t="t" r="r" b="b"/>
                <a:pathLst>
                  <a:path w="1027" h="1241" extrusionOk="0">
                    <a:moveTo>
                      <a:pt x="322" y="1"/>
                    </a:moveTo>
                    <a:lnTo>
                      <a:pt x="0" y="233"/>
                    </a:lnTo>
                    <a:lnTo>
                      <a:pt x="705" y="1241"/>
                    </a:lnTo>
                    <a:lnTo>
                      <a:pt x="1026" y="1018"/>
                    </a:lnTo>
                    <a:lnTo>
                      <a:pt x="322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5" name="Google Shape;865;p39"/>
              <p:cNvSpPr/>
              <p:nvPr/>
            </p:nvSpPr>
            <p:spPr>
              <a:xfrm>
                <a:off x="6112655" y="1436537"/>
                <a:ext cx="30842" cy="40918"/>
              </a:xfrm>
              <a:custGeom>
                <a:avLst/>
                <a:gdLst/>
                <a:ahLst/>
                <a:cxnLst/>
                <a:rect l="l" t="t" r="r" b="b"/>
                <a:pathLst>
                  <a:path w="955" h="1267" extrusionOk="0">
                    <a:moveTo>
                      <a:pt x="339" y="0"/>
                    </a:moveTo>
                    <a:lnTo>
                      <a:pt x="0" y="196"/>
                    </a:lnTo>
                    <a:lnTo>
                      <a:pt x="616" y="1267"/>
                    </a:lnTo>
                    <a:lnTo>
                      <a:pt x="955" y="1071"/>
                    </a:lnTo>
                    <a:lnTo>
                      <a:pt x="33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DB4DF120-C8B1-3FB9-E6D7-BF3DEF23B4D8}"/>
              </a:ext>
            </a:extLst>
          </p:cNvPr>
          <p:cNvSpPr txBox="1"/>
          <p:nvPr/>
        </p:nvSpPr>
        <p:spPr>
          <a:xfrm>
            <a:off x="328634" y="182058"/>
            <a:ext cx="886827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-IT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AGRICULTURA ÎN CIFRE – PRESIUNEA SISTEMICĂ</a:t>
            </a:r>
          </a:p>
        </p:txBody>
      </p:sp>
      <p:sp>
        <p:nvSpPr>
          <p:cNvPr id="4" name="Google Shape;810;p39">
            <a:extLst>
              <a:ext uri="{FF2B5EF4-FFF2-40B4-BE49-F238E27FC236}">
                <a16:creationId xmlns:a16="http://schemas.microsoft.com/office/drawing/2014/main" id="{0A4B7320-F2B8-AFF5-E7D1-4B76622E6A0C}"/>
              </a:ext>
            </a:extLst>
          </p:cNvPr>
          <p:cNvSpPr txBox="1">
            <a:spLocks/>
          </p:cNvSpPr>
          <p:nvPr/>
        </p:nvSpPr>
        <p:spPr>
          <a:xfrm>
            <a:off x="1443411" y="3115949"/>
            <a:ext cx="35556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Space Mono"/>
              <a:buNone/>
              <a:defRPr sz="4500" b="0" i="0" u="none" strike="noStrike" cap="none">
                <a:solidFill>
                  <a:schemeClr val="dk1"/>
                </a:solidFill>
                <a:latin typeface="Space Mono"/>
                <a:ea typeface="Space Mono"/>
                <a:cs typeface="Space Mono"/>
                <a:sym typeface="Space Mon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Space Mono"/>
              <a:buNone/>
              <a:defRPr sz="6000" b="0" i="0" u="none" strike="noStrike" cap="none">
                <a:solidFill>
                  <a:schemeClr val="dk1"/>
                </a:solidFill>
                <a:latin typeface="Space Mono"/>
                <a:ea typeface="Space Mono"/>
                <a:cs typeface="Space Mono"/>
                <a:sym typeface="Space Mon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Space Mono"/>
              <a:buNone/>
              <a:defRPr sz="6000" b="0" i="0" u="none" strike="noStrike" cap="none">
                <a:solidFill>
                  <a:schemeClr val="dk1"/>
                </a:solidFill>
                <a:latin typeface="Space Mono"/>
                <a:ea typeface="Space Mono"/>
                <a:cs typeface="Space Mono"/>
                <a:sym typeface="Space Mon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Space Mono"/>
              <a:buNone/>
              <a:defRPr sz="6000" b="0" i="0" u="none" strike="noStrike" cap="none">
                <a:solidFill>
                  <a:schemeClr val="dk1"/>
                </a:solidFill>
                <a:latin typeface="Space Mono"/>
                <a:ea typeface="Space Mono"/>
                <a:cs typeface="Space Mono"/>
                <a:sym typeface="Space Mon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Space Mono"/>
              <a:buNone/>
              <a:defRPr sz="6000" b="0" i="0" u="none" strike="noStrike" cap="none">
                <a:solidFill>
                  <a:schemeClr val="dk1"/>
                </a:solidFill>
                <a:latin typeface="Space Mono"/>
                <a:ea typeface="Space Mono"/>
                <a:cs typeface="Space Mono"/>
                <a:sym typeface="Space Mon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Space Mono"/>
              <a:buNone/>
              <a:defRPr sz="6000" b="0" i="0" u="none" strike="noStrike" cap="none">
                <a:solidFill>
                  <a:schemeClr val="dk1"/>
                </a:solidFill>
                <a:latin typeface="Space Mono"/>
                <a:ea typeface="Space Mono"/>
                <a:cs typeface="Space Mono"/>
                <a:sym typeface="Space Mon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Space Mono"/>
              <a:buNone/>
              <a:defRPr sz="6000" b="0" i="0" u="none" strike="noStrike" cap="none">
                <a:solidFill>
                  <a:schemeClr val="dk1"/>
                </a:solidFill>
                <a:latin typeface="Space Mono"/>
                <a:ea typeface="Space Mono"/>
                <a:cs typeface="Space Mono"/>
                <a:sym typeface="Space Mon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Space Mono"/>
              <a:buNone/>
              <a:defRPr sz="6000" b="0" i="0" u="none" strike="noStrike" cap="none">
                <a:solidFill>
                  <a:schemeClr val="dk1"/>
                </a:solidFill>
                <a:latin typeface="Space Mono"/>
                <a:ea typeface="Space Mono"/>
                <a:cs typeface="Space Mono"/>
                <a:sym typeface="Space Mon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Space Mono"/>
              <a:buNone/>
              <a:defRPr sz="6000" b="0" i="0" u="none" strike="noStrike" cap="none">
                <a:solidFill>
                  <a:schemeClr val="dk1"/>
                </a:solidFill>
                <a:latin typeface="Space Mono"/>
                <a:ea typeface="Space Mono"/>
                <a:cs typeface="Space Mono"/>
                <a:sym typeface="Space Mono"/>
              </a:defRPr>
            </a:lvl9pPr>
          </a:lstStyle>
          <a:p>
            <a:r>
              <a:rPr lang="en" dirty="0"/>
              <a:t>&lt; 5%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3CE6195-AA15-557E-255D-5DF632F111F7}"/>
              </a:ext>
            </a:extLst>
          </p:cNvPr>
          <p:cNvSpPr txBox="1"/>
          <p:nvPr/>
        </p:nvSpPr>
        <p:spPr>
          <a:xfrm>
            <a:off x="2220183" y="3731427"/>
            <a:ext cx="255335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Rata </a:t>
            </a:r>
            <a:r>
              <a:rPr lang="en-US" dirty="0" err="1"/>
              <a:t>medie</a:t>
            </a:r>
            <a:r>
              <a:rPr lang="en-US" dirty="0"/>
              <a:t> de </a:t>
            </a:r>
            <a:r>
              <a:rPr lang="en-US" dirty="0" err="1"/>
              <a:t>adoptare</a:t>
            </a:r>
            <a:r>
              <a:rPr lang="en-US" dirty="0"/>
              <a:t> </a:t>
            </a:r>
            <a:r>
              <a:rPr lang="en-US" dirty="0" err="1"/>
              <a:t>globală</a:t>
            </a:r>
            <a:r>
              <a:rPr lang="en-US" dirty="0"/>
              <a:t> a </a:t>
            </a:r>
            <a:r>
              <a:rPr lang="en-US" dirty="0" err="1"/>
              <a:t>sistemelor</a:t>
            </a:r>
            <a:r>
              <a:rPr lang="en-US" dirty="0"/>
              <a:t> </a:t>
            </a:r>
            <a:r>
              <a:rPr lang="en-US" dirty="0" err="1"/>
              <a:t>complet</a:t>
            </a:r>
            <a:r>
              <a:rPr lang="en-US" dirty="0"/>
              <a:t> </a:t>
            </a:r>
            <a:r>
              <a:rPr lang="en-US" dirty="0" err="1"/>
              <a:t>autonome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agricultură</a:t>
            </a:r>
            <a:r>
              <a:rPr lang="en-US" dirty="0"/>
              <a:t> (</a:t>
            </a:r>
            <a:r>
              <a:rPr lang="en-US" dirty="0" err="1"/>
              <a:t>încă</a:t>
            </a:r>
            <a:r>
              <a:rPr lang="en-US" dirty="0"/>
              <a:t> </a:t>
            </a:r>
            <a:r>
              <a:rPr lang="en-US" dirty="0" err="1"/>
              <a:t>redusă</a:t>
            </a:r>
            <a:r>
              <a:rPr lang="en-US" dirty="0"/>
              <a:t>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81770ED-E184-121E-B780-0EF94150F0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7958" y="1165852"/>
            <a:ext cx="5148082" cy="397764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80B3EA7-A547-14E6-6CEA-344D0A663264}"/>
              </a:ext>
            </a:extLst>
          </p:cNvPr>
          <p:cNvSpPr txBox="1"/>
          <p:nvPr/>
        </p:nvSpPr>
        <p:spPr>
          <a:xfrm>
            <a:off x="307074" y="262368"/>
            <a:ext cx="85298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DIGITALIZAREA AGRICULTURII – RITMUL DE CREȘTERE</a:t>
            </a:r>
          </a:p>
        </p:txBody>
      </p:sp>
    </p:spTree>
    <p:extLst>
      <p:ext uri="{BB962C8B-B14F-4D97-AF65-F5344CB8AC3E}">
        <p14:creationId xmlns:p14="http://schemas.microsoft.com/office/powerpoint/2010/main" val="2857199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70" name="Rectangle 769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5D5754E-4960-E4E5-9735-B0E05546BF1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932" r="9756"/>
          <a:stretch>
            <a:fillRect/>
          </a:stretch>
        </p:blipFill>
        <p:spPr>
          <a:xfrm>
            <a:off x="1891768" y="10"/>
            <a:ext cx="7252232" cy="5143490"/>
          </a:xfrm>
          <a:prstGeom prst="rect">
            <a:avLst/>
          </a:prstGeom>
        </p:spPr>
      </p:pic>
      <p:sp>
        <p:nvSpPr>
          <p:cNvPr id="772" name="Rectangle 771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300233" cy="51435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5" name="Google Shape;765;p36"/>
          <p:cNvSpPr txBox="1">
            <a:spLocks noGrp="1"/>
          </p:cNvSpPr>
          <p:nvPr>
            <p:ph type="title"/>
          </p:nvPr>
        </p:nvSpPr>
        <p:spPr>
          <a:xfrm>
            <a:off x="714171" y="557585"/>
            <a:ext cx="2980038" cy="2769021"/>
          </a:xfrm>
          <a:prstGeom prst="rect">
            <a:avLst/>
          </a:prstGeom>
          <a:noFill/>
        </p:spPr>
        <p:txBody>
          <a:bodyPr spcFirstLastPara="1" vert="horz" lIns="91440" tIns="45720" rIns="91440" bIns="45720" rtlCol="0" anchor="b" anchorCtr="0">
            <a:normAutofit/>
          </a:bodyPr>
          <a:lstStyle/>
          <a:p>
            <a:pPr marL="0" lvl="0" indent="0" algn="l" defTabSz="914400">
              <a:spcBef>
                <a:spcPct val="0"/>
              </a:spcBef>
              <a:spcAft>
                <a:spcPts val="0"/>
              </a:spcAft>
            </a:pPr>
            <a:r>
              <a:rPr lang="en-US" b="1" dirty="0"/>
              <a:t>CUM ARATĂ DEJA AGRICULTURA VIITORULUI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BF96AB-38AD-7FC1-BB03-75B3BBC95D2F}"/>
              </a:ext>
            </a:extLst>
          </p:cNvPr>
          <p:cNvSpPr txBox="1"/>
          <p:nvPr/>
        </p:nvSpPr>
        <p:spPr>
          <a:xfrm>
            <a:off x="4272192" y="4468212"/>
            <a:ext cx="2980040" cy="1113989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400" dirty="0"/>
              <a:t>John Deere 9RX 830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64">
          <a:extLst>
            <a:ext uri="{FF2B5EF4-FFF2-40B4-BE49-F238E27FC236}">
              <a16:creationId xmlns:a16="http://schemas.microsoft.com/office/drawing/2014/main" id="{C1F79A69-6A4E-567B-C140-1BA9223F3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00075" y="1118507"/>
            <a:ext cx="2500312" cy="2624327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C01613-90CF-22FB-17D9-A8E840B4466C}"/>
              </a:ext>
            </a:extLst>
          </p:cNvPr>
          <p:cNvSpPr txBox="1"/>
          <p:nvPr/>
        </p:nvSpPr>
        <p:spPr>
          <a:xfrm>
            <a:off x="771525" y="1475449"/>
            <a:ext cx="1971675" cy="191044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9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AgXeed 5.115T2 este primul ROBOT câştigător al trofeului „Tractorul anului 2025”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19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EC0271-8D77-793D-483F-36B65D40F2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2987" y="899010"/>
            <a:ext cx="5085525" cy="3343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7799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64">
          <a:extLst>
            <a:ext uri="{FF2B5EF4-FFF2-40B4-BE49-F238E27FC236}">
              <a16:creationId xmlns:a16="http://schemas.microsoft.com/office/drawing/2014/main" id="{5E53F0D6-2C5A-86D1-2A0C-823301AD6A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B8AFD81-306D-3D47-7166-DC0E3472CB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514179"/>
            <a:ext cx="6188184" cy="4115142"/>
          </a:xfrm>
          <a:prstGeom prst="rect">
            <a:avLst/>
          </a:prstGeom>
        </p:spPr>
      </p:pic>
      <p:sp>
        <p:nvSpPr>
          <p:cNvPr id="21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00075" y="1118507"/>
            <a:ext cx="2500312" cy="2624327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B89A008-1F08-1188-8EA1-5395C664BF7E}"/>
              </a:ext>
            </a:extLst>
          </p:cNvPr>
          <p:cNvSpPr txBox="1"/>
          <p:nvPr/>
        </p:nvSpPr>
        <p:spPr>
          <a:xfrm>
            <a:off x="771525" y="1770384"/>
            <a:ext cx="1971675" cy="191044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7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SWARM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7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ROBOTS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27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880061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64">
          <a:extLst>
            <a:ext uri="{FF2B5EF4-FFF2-40B4-BE49-F238E27FC236}">
              <a16:creationId xmlns:a16="http://schemas.microsoft.com/office/drawing/2014/main" id="{8EAC3CBE-1EF3-B85C-B0B2-A122EACA4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360045"/>
            <a:ext cx="8428482" cy="44234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F924BA-EA41-CA17-BB65-7ED551CED2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600" y="680402"/>
            <a:ext cx="8178799" cy="3782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7685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245</TotalTime>
  <Words>1228</Words>
  <Application>Microsoft Office PowerPoint</Application>
  <PresentationFormat>On-screen Show (16:9)</PresentationFormat>
  <Paragraphs>141</Paragraphs>
  <Slides>18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30" baseType="lpstr">
      <vt:lpstr>Space Mono</vt:lpstr>
      <vt:lpstr>Calibri</vt:lpstr>
      <vt:lpstr>PT Sans</vt:lpstr>
      <vt:lpstr>Aptos Display</vt:lpstr>
      <vt:lpstr>Times New Roman</vt:lpstr>
      <vt:lpstr>Open Sans</vt:lpstr>
      <vt:lpstr>Arial</vt:lpstr>
      <vt:lpstr>Wingdings</vt:lpstr>
      <vt:lpstr>Avenir Next LT Pro</vt:lpstr>
      <vt:lpstr>Aptos</vt:lpstr>
      <vt:lpstr>Archivo</vt:lpstr>
      <vt:lpstr>Office Theme</vt:lpstr>
      <vt:lpstr>AGRICULTURA VIITORULUI:  INTEGRARE TEHNOLOGICĂ ȘI FORMAREA SPECIALIȘTILOR PENTRU SISTEME BIOTEHNICE INTELIGENTE</vt:lpstr>
      <vt:lpstr>AGRICULTURA – DE LA MECANIZARE LA INTEGRARE INTELIGENTĂ</vt:lpstr>
      <vt:lpstr>PowerPoint Presentation</vt:lpstr>
      <vt:lpstr>~25–30%</vt:lpstr>
      <vt:lpstr>PowerPoint Presentation</vt:lpstr>
      <vt:lpstr>CUM ARATĂ DEJA AGRICULTURA VIITORULUI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Asistenți  AI</vt:lpstr>
      <vt:lpstr>PowerPoint Presentation</vt:lpstr>
      <vt:lpstr>AGRICULTURA CA SISTEM MECATRONIC</vt:lpstr>
      <vt:lpstr>IMPLICAȚII PENTRU EDUCAȚIE  MECATRONICA SISTEMELOR BIOTEHNICE (LICENȚĂ)</vt:lpstr>
      <vt:lpstr>SMART BIOTECHNICAL SYSTEMS (MASTER)</vt:lpstr>
      <vt:lpstr>CONCLUZII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Evelin</dc:creator>
  <cp:lastModifiedBy>Nelus Evelin GHEORGHITA (16437)</cp:lastModifiedBy>
  <cp:revision>17</cp:revision>
  <dcterms:modified xsi:type="dcterms:W3CDTF">2026-02-25T06:14:28Z</dcterms:modified>
</cp:coreProperties>
</file>